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E65"/>
    <a:srgbClr val="006387"/>
    <a:srgbClr val="E6E4E3"/>
    <a:srgbClr val="4CAFCA"/>
    <a:srgbClr val="E0E4F0"/>
    <a:srgbClr val="1B2C55"/>
    <a:srgbClr val="C6CDE4"/>
    <a:srgbClr val="B6BFDC"/>
    <a:srgbClr val="21386D"/>
    <a:srgbClr val="294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81CD6-8CED-4DE5-A890-BE200DE1E293}" v="492" dt="2023-10-09T02:35:43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718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Galea" userId="21151546-2bcf-486e-8825-d6ed5c552185" providerId="ADAL" clId="{A5981CD6-8CED-4DE5-A890-BE200DE1E293}"/>
    <pc:docChg chg="undo redo custSel addSld delSld modSld sldOrd modMainMaster">
      <pc:chgData name="Emily Galea" userId="21151546-2bcf-486e-8825-d6ed5c552185" providerId="ADAL" clId="{A5981CD6-8CED-4DE5-A890-BE200DE1E293}" dt="2023-10-09T02:50:38.406" v="1072" actId="14100"/>
      <pc:docMkLst>
        <pc:docMk/>
      </pc:docMkLst>
      <pc:sldChg chg="modSp mod">
        <pc:chgData name="Emily Galea" userId="21151546-2bcf-486e-8825-d6ed5c552185" providerId="ADAL" clId="{A5981CD6-8CED-4DE5-A890-BE200DE1E293}" dt="2023-10-09T02:50:32.319" v="1070" actId="20577"/>
        <pc:sldMkLst>
          <pc:docMk/>
          <pc:sldMk cId="1293725610" sldId="256"/>
        </pc:sldMkLst>
        <pc:spChg chg="mod">
          <ac:chgData name="Emily Galea" userId="21151546-2bcf-486e-8825-d6ed5c552185" providerId="ADAL" clId="{A5981CD6-8CED-4DE5-A890-BE200DE1E293}" dt="2023-10-09T02:50:32.319" v="1070" actId="20577"/>
          <ac:spMkLst>
            <pc:docMk/>
            <pc:sldMk cId="1293725610" sldId="256"/>
            <ac:spMk id="2" creationId="{699BAD5B-ECF5-6946-03D2-01AAE33C7633}"/>
          </ac:spMkLst>
        </pc:spChg>
        <pc:spChg chg="mod">
          <ac:chgData name="Emily Galea" userId="21151546-2bcf-486e-8825-d6ed5c552185" providerId="ADAL" clId="{A5981CD6-8CED-4DE5-A890-BE200DE1E293}" dt="2023-10-09T02:50:31.896" v="1069" actId="20577"/>
          <ac:spMkLst>
            <pc:docMk/>
            <pc:sldMk cId="1293725610" sldId="256"/>
            <ac:spMk id="3" creationId="{D42BD2CF-DA0F-393C-F77B-EF432A789A2F}"/>
          </ac:spMkLst>
        </pc:spChg>
        <pc:spChg chg="mod">
          <ac:chgData name="Emily Galea" userId="21151546-2bcf-486e-8825-d6ed5c552185" providerId="ADAL" clId="{A5981CD6-8CED-4DE5-A890-BE200DE1E293}" dt="2023-10-09T02:50:31.390" v="1067" actId="20577"/>
          <ac:spMkLst>
            <pc:docMk/>
            <pc:sldMk cId="1293725610" sldId="256"/>
            <ac:spMk id="4" creationId="{1952371E-091B-CB4E-B15B-0E3454843966}"/>
          </ac:spMkLst>
        </pc:spChg>
      </pc:sldChg>
      <pc:sldChg chg="del">
        <pc:chgData name="Emily Galea" userId="21151546-2bcf-486e-8825-d6ed5c552185" providerId="ADAL" clId="{A5981CD6-8CED-4DE5-A890-BE200DE1E293}" dt="2023-10-09T02:32:43.570" v="970" actId="47"/>
        <pc:sldMkLst>
          <pc:docMk/>
          <pc:sldMk cId="1102848206" sldId="257"/>
        </pc:sldMkLst>
      </pc:sldChg>
      <pc:sldChg chg="del">
        <pc:chgData name="Emily Galea" userId="21151546-2bcf-486e-8825-d6ed5c552185" providerId="ADAL" clId="{A5981CD6-8CED-4DE5-A890-BE200DE1E293}" dt="2023-10-09T02:32:40.787" v="967" actId="47"/>
        <pc:sldMkLst>
          <pc:docMk/>
          <pc:sldMk cId="2830301913" sldId="258"/>
        </pc:sldMkLst>
      </pc:sldChg>
      <pc:sldChg chg="del">
        <pc:chgData name="Emily Galea" userId="21151546-2bcf-486e-8825-d6ed5c552185" providerId="ADAL" clId="{A5981CD6-8CED-4DE5-A890-BE200DE1E293}" dt="2023-10-09T02:32:41.361" v="968" actId="47"/>
        <pc:sldMkLst>
          <pc:docMk/>
          <pc:sldMk cId="2642086356" sldId="259"/>
        </pc:sldMkLst>
      </pc:sldChg>
      <pc:sldChg chg="del">
        <pc:chgData name="Emily Galea" userId="21151546-2bcf-486e-8825-d6ed5c552185" providerId="ADAL" clId="{A5981CD6-8CED-4DE5-A890-BE200DE1E293}" dt="2023-10-09T02:32:42.346" v="969" actId="47"/>
        <pc:sldMkLst>
          <pc:docMk/>
          <pc:sldMk cId="2669616867" sldId="260"/>
        </pc:sldMkLst>
      </pc:sldChg>
      <pc:sldChg chg="ord">
        <pc:chgData name="Emily Galea" userId="21151546-2bcf-486e-8825-d6ed5c552185" providerId="ADAL" clId="{A5981CD6-8CED-4DE5-A890-BE200DE1E293}" dt="2023-10-09T02:32:56.592" v="977"/>
        <pc:sldMkLst>
          <pc:docMk/>
          <pc:sldMk cId="1673846401" sldId="261"/>
        </pc:sldMkLst>
      </pc:sldChg>
      <pc:sldChg chg="new del">
        <pc:chgData name="Emily Galea" userId="21151546-2bcf-486e-8825-d6ed5c552185" providerId="ADAL" clId="{A5981CD6-8CED-4DE5-A890-BE200DE1E293}" dt="2023-10-09T02:32:55.267" v="975" actId="47"/>
        <pc:sldMkLst>
          <pc:docMk/>
          <pc:sldMk cId="713220659" sldId="262"/>
        </pc:sldMkLst>
      </pc:sldChg>
      <pc:sldChg chg="new">
        <pc:chgData name="Emily Galea" userId="21151546-2bcf-486e-8825-d6ed5c552185" providerId="ADAL" clId="{A5981CD6-8CED-4DE5-A890-BE200DE1E293}" dt="2023-10-09T02:32:51.011" v="972" actId="680"/>
        <pc:sldMkLst>
          <pc:docMk/>
          <pc:sldMk cId="3989160739" sldId="263"/>
        </pc:sldMkLst>
      </pc:sldChg>
      <pc:sldChg chg="new">
        <pc:chgData name="Emily Galea" userId="21151546-2bcf-486e-8825-d6ed5c552185" providerId="ADAL" clId="{A5981CD6-8CED-4DE5-A890-BE200DE1E293}" dt="2023-10-09T02:32:52.265" v="973" actId="680"/>
        <pc:sldMkLst>
          <pc:docMk/>
          <pc:sldMk cId="906121570" sldId="264"/>
        </pc:sldMkLst>
      </pc:sldChg>
      <pc:sldChg chg="modSp new mod">
        <pc:chgData name="Emily Galea" userId="21151546-2bcf-486e-8825-d6ed5c552185" providerId="ADAL" clId="{A5981CD6-8CED-4DE5-A890-BE200DE1E293}" dt="2023-10-09T02:50:38.406" v="1072" actId="14100"/>
        <pc:sldMkLst>
          <pc:docMk/>
          <pc:sldMk cId="2813406699" sldId="265"/>
        </pc:sldMkLst>
        <pc:spChg chg="mod">
          <ac:chgData name="Emily Galea" userId="21151546-2bcf-486e-8825-d6ed5c552185" providerId="ADAL" clId="{A5981CD6-8CED-4DE5-A890-BE200DE1E293}" dt="2023-10-09T02:50:38.406" v="1072" actId="14100"/>
          <ac:spMkLst>
            <pc:docMk/>
            <pc:sldMk cId="2813406699" sldId="265"/>
            <ac:spMk id="8" creationId="{948DF224-B0CE-3655-7A1E-D9C1447CEE1E}"/>
          </ac:spMkLst>
        </pc:spChg>
        <pc:spChg chg="mod">
          <ac:chgData name="Emily Galea" userId="21151546-2bcf-486e-8825-d6ed5c552185" providerId="ADAL" clId="{A5981CD6-8CED-4DE5-A890-BE200DE1E293}" dt="2023-10-09T02:49:42.358" v="1024" actId="207"/>
          <ac:spMkLst>
            <pc:docMk/>
            <pc:sldMk cId="2813406699" sldId="265"/>
            <ac:spMk id="9" creationId="{ABC19697-9FFF-2151-1E9F-C28783258A87}"/>
          </ac:spMkLst>
        </pc:spChg>
        <pc:spChg chg="mod">
          <ac:chgData name="Emily Galea" userId="21151546-2bcf-486e-8825-d6ed5c552185" providerId="ADAL" clId="{A5981CD6-8CED-4DE5-A890-BE200DE1E293}" dt="2023-10-09T02:49:42.358" v="1024" actId="207"/>
          <ac:spMkLst>
            <pc:docMk/>
            <pc:sldMk cId="2813406699" sldId="265"/>
            <ac:spMk id="11" creationId="{C4B0A778-7B37-DD43-AA1C-A8C93059DC20}"/>
          </ac:spMkLst>
        </pc:spChg>
      </pc:sldChg>
      <pc:sldChg chg="delSp modSp new mod ord">
        <pc:chgData name="Emily Galea" userId="21151546-2bcf-486e-8825-d6ed5c552185" providerId="ADAL" clId="{A5981CD6-8CED-4DE5-A890-BE200DE1E293}" dt="2023-10-09T02:37:22.515" v="1014" actId="478"/>
        <pc:sldMkLst>
          <pc:docMk/>
          <pc:sldMk cId="2791147328" sldId="266"/>
        </pc:sldMkLst>
        <pc:spChg chg="del mod">
          <ac:chgData name="Emily Galea" userId="21151546-2bcf-486e-8825-d6ed5c552185" providerId="ADAL" clId="{A5981CD6-8CED-4DE5-A890-BE200DE1E293}" dt="2023-10-09T02:37:22.515" v="1014" actId="478"/>
          <ac:spMkLst>
            <pc:docMk/>
            <pc:sldMk cId="2791147328" sldId="266"/>
            <ac:spMk id="2" creationId="{BAB33178-C881-6265-1926-66A54A7EC47D}"/>
          </ac:spMkLst>
        </pc:spChg>
      </pc:sldChg>
      <pc:sldMasterChg chg="modSldLayout">
        <pc:chgData name="Emily Galea" userId="21151546-2bcf-486e-8825-d6ed5c552185" providerId="ADAL" clId="{A5981CD6-8CED-4DE5-A890-BE200DE1E293}" dt="2023-10-09T02:38:03.198" v="1022" actId="552"/>
        <pc:sldMasterMkLst>
          <pc:docMk/>
          <pc:sldMasterMk cId="1788353970" sldId="2147483648"/>
        </pc:sldMasterMkLst>
        <pc:sldLayoutChg chg="addSp delSp modSp mod setBg">
          <pc:chgData name="Emily Galea" userId="21151546-2bcf-486e-8825-d6ed5c552185" providerId="ADAL" clId="{A5981CD6-8CED-4DE5-A890-BE200DE1E293}" dt="2023-10-09T02:38:03.198" v="1022" actId="552"/>
          <pc:sldLayoutMkLst>
            <pc:docMk/>
            <pc:sldMasterMk cId="1788353970" sldId="2147483648"/>
            <pc:sldLayoutMk cId="2802635032" sldId="2147483651"/>
          </pc:sldLayoutMkLst>
          <pc:spChg chg="mod">
            <ac:chgData name="Emily Galea" userId="21151546-2bcf-486e-8825-d6ed5c552185" providerId="ADAL" clId="{A5981CD6-8CED-4DE5-A890-BE200DE1E293}" dt="2023-10-09T01:59:17.905" v="385" actId="2711"/>
            <ac:spMkLst>
              <pc:docMk/>
              <pc:sldMasterMk cId="1788353970" sldId="2147483648"/>
              <pc:sldLayoutMk cId="2802635032" sldId="2147483651"/>
              <ac:spMk id="3" creationId="{2E65DE34-CDB7-41F7-A95A-592B99558C69}"/>
            </ac:spMkLst>
          </pc:spChg>
          <pc:spChg chg="add mod ord">
            <ac:chgData name="Emily Galea" userId="21151546-2bcf-486e-8825-d6ed5c552185" providerId="ADAL" clId="{A5981CD6-8CED-4DE5-A890-BE200DE1E293}" dt="2023-10-09T02:36:03.456" v="999" actId="1076"/>
            <ac:spMkLst>
              <pc:docMk/>
              <pc:sldMasterMk cId="1788353970" sldId="2147483648"/>
              <pc:sldLayoutMk cId="2802635032" sldId="2147483651"/>
              <ac:spMk id="8" creationId="{415FB7B8-649E-C9EE-0888-2C315A3C8EB0}"/>
            </ac:spMkLst>
          </pc:spChg>
          <pc:spChg chg="add mod">
            <ac:chgData name="Emily Galea" userId="21151546-2bcf-486e-8825-d6ed5c552185" providerId="ADAL" clId="{A5981CD6-8CED-4DE5-A890-BE200DE1E293}" dt="2023-10-09T02:38:03.198" v="1022" actId="552"/>
            <ac:spMkLst>
              <pc:docMk/>
              <pc:sldMasterMk cId="1788353970" sldId="2147483648"/>
              <pc:sldLayoutMk cId="2802635032" sldId="2147483651"/>
              <ac:spMk id="9" creationId="{1F63CA39-4E88-C1D5-4491-8BCB9A365AC3}"/>
            </ac:spMkLst>
          </pc:spChg>
          <pc:spChg chg="del mod">
            <ac:chgData name="Emily Galea" userId="21151546-2bcf-486e-8825-d6ed5c552185" providerId="ADAL" clId="{A5981CD6-8CED-4DE5-A890-BE200DE1E293}" dt="2023-10-09T02:33:45.095" v="980" actId="478"/>
            <ac:spMkLst>
              <pc:docMk/>
              <pc:sldMasterMk cId="1788353970" sldId="2147483648"/>
              <pc:sldLayoutMk cId="2802635032" sldId="2147483651"/>
              <ac:spMk id="12" creationId="{84DB028B-A475-224B-B675-A15A56CAD0BF}"/>
            </ac:spMkLst>
          </pc:spChg>
          <pc:spChg chg="del mod">
            <ac:chgData name="Emily Galea" userId="21151546-2bcf-486e-8825-d6ed5c552185" providerId="ADAL" clId="{A5981CD6-8CED-4DE5-A890-BE200DE1E293}" dt="2023-10-09T02:37:02.282" v="1010" actId="478"/>
            <ac:spMkLst>
              <pc:docMk/>
              <pc:sldMasterMk cId="1788353970" sldId="2147483648"/>
              <pc:sldLayoutMk cId="2802635032" sldId="2147483651"/>
              <ac:spMk id="13" creationId="{5E932F0D-7FC3-634B-932C-3625C16C8DE2}"/>
            </ac:spMkLst>
          </pc:spChg>
          <pc:picChg chg="add del mod">
            <ac:chgData name="Emily Galea" userId="21151546-2bcf-486e-8825-d6ed5c552185" providerId="ADAL" clId="{A5981CD6-8CED-4DE5-A890-BE200DE1E293}" dt="2023-10-09T02:06:00.366" v="556" actId="931"/>
            <ac:picMkLst>
              <pc:docMk/>
              <pc:sldMasterMk cId="1788353970" sldId="2147483648"/>
              <pc:sldLayoutMk cId="2802635032" sldId="2147483651"/>
              <ac:picMk id="4" creationId="{6093B69D-DB4B-CF08-FD7B-9E0E8249276D}"/>
            </ac:picMkLst>
          </pc:picChg>
          <pc:picChg chg="add del mod ord">
            <ac:chgData name="Emily Galea" userId="21151546-2bcf-486e-8825-d6ed5c552185" providerId="ADAL" clId="{A5981CD6-8CED-4DE5-A890-BE200DE1E293}" dt="2023-10-09T02:08:21.340" v="573" actId="478"/>
            <ac:picMkLst>
              <pc:docMk/>
              <pc:sldMasterMk cId="1788353970" sldId="2147483648"/>
              <pc:sldLayoutMk cId="2802635032" sldId="2147483651"/>
              <ac:picMk id="7" creationId="{3BE30F86-3E8F-16E1-516D-923C6791F2F9}"/>
            </ac:picMkLst>
          </pc:picChg>
          <pc:picChg chg="del">
            <ac:chgData name="Emily Galea" userId="21151546-2bcf-486e-8825-d6ed5c552185" providerId="ADAL" clId="{A5981CD6-8CED-4DE5-A890-BE200DE1E293}" dt="2023-10-09T00:36:20.574" v="369" actId="478"/>
            <ac:picMkLst>
              <pc:docMk/>
              <pc:sldMasterMk cId="1788353970" sldId="2147483648"/>
              <pc:sldLayoutMk cId="2802635032" sldId="2147483651"/>
              <ac:picMk id="17" creationId="{94F0C0F4-7584-DBB0-56CB-37C9B124CD27}"/>
            </ac:picMkLst>
          </pc:picChg>
          <pc:cxnChg chg="mod">
            <ac:chgData name="Emily Galea" userId="21151546-2bcf-486e-8825-d6ed5c552185" providerId="ADAL" clId="{A5981CD6-8CED-4DE5-A890-BE200DE1E293}" dt="2023-10-09T02:38:03.198" v="1022" actId="552"/>
            <ac:cxnSpMkLst>
              <pc:docMk/>
              <pc:sldMasterMk cId="1788353970" sldId="2147483648"/>
              <pc:sldLayoutMk cId="2802635032" sldId="2147483651"/>
              <ac:cxnSpMk id="16" creationId="{634718AD-A183-F9C7-A9B1-9F216C684300}"/>
            </ac:cxnSpMkLst>
          </pc:cxnChg>
        </pc:sldLayoutChg>
        <pc:sldLayoutChg chg="addSp delSp modSp mod setBg">
          <pc:chgData name="Emily Galea" userId="21151546-2bcf-486e-8825-d6ed5c552185" providerId="ADAL" clId="{A5981CD6-8CED-4DE5-A890-BE200DE1E293}" dt="2023-10-09T01:59:02.984" v="383"/>
          <pc:sldLayoutMkLst>
            <pc:docMk/>
            <pc:sldMasterMk cId="1788353970" sldId="2147483648"/>
            <pc:sldLayoutMk cId="986529405" sldId="2147483659"/>
          </pc:sldLayoutMkLst>
          <pc:spChg chg="mod">
            <ac:chgData name="Emily Galea" userId="21151546-2bcf-486e-8825-d6ed5c552185" providerId="ADAL" clId="{A5981CD6-8CED-4DE5-A890-BE200DE1E293}" dt="2023-10-09T00:33:10.560" v="361" actId="2711"/>
            <ac:spMkLst>
              <pc:docMk/>
              <pc:sldMasterMk cId="1788353970" sldId="2147483648"/>
              <pc:sldLayoutMk cId="986529405" sldId="2147483659"/>
              <ac:spMk id="2" creationId="{494248F2-5264-4601-AA0B-6C092F77F2DD}"/>
            </ac:spMkLst>
          </pc:spChg>
          <pc:spChg chg="mod">
            <ac:chgData name="Emily Galea" userId="21151546-2bcf-486e-8825-d6ed5c552185" providerId="ADAL" clId="{A5981CD6-8CED-4DE5-A890-BE200DE1E293}" dt="2023-10-09T01:54:42.118" v="374" actId="242"/>
            <ac:spMkLst>
              <pc:docMk/>
              <pc:sldMasterMk cId="1788353970" sldId="2147483648"/>
              <pc:sldLayoutMk cId="986529405" sldId="2147483659"/>
              <ac:spMk id="3" creationId="{DCFB69D3-5632-4285-A209-9DCA67DA668C}"/>
            </ac:spMkLst>
          </pc:spChg>
          <pc:spChg chg="add del mod">
            <ac:chgData name="Emily Galea" userId="21151546-2bcf-486e-8825-d6ed5c552185" providerId="ADAL" clId="{A5981CD6-8CED-4DE5-A890-BE200DE1E293}" dt="2023-10-09T00:29:04.205" v="342" actId="478"/>
            <ac:spMkLst>
              <pc:docMk/>
              <pc:sldMasterMk cId="1788353970" sldId="2147483648"/>
              <pc:sldLayoutMk cId="986529405" sldId="2147483659"/>
              <ac:spMk id="4" creationId="{0D4136E1-D2DE-F30C-48AA-CEFBD486AB26}"/>
            </ac:spMkLst>
          </pc:spChg>
          <pc:spChg chg="mod">
            <ac:chgData name="Emily Galea" userId="21151546-2bcf-486e-8825-d6ed5c552185" providerId="ADAL" clId="{A5981CD6-8CED-4DE5-A890-BE200DE1E293}" dt="2023-10-09T01:54:20.663" v="373" actId="404"/>
            <ac:spMkLst>
              <pc:docMk/>
              <pc:sldMasterMk cId="1788353970" sldId="2147483648"/>
              <pc:sldLayoutMk cId="986529405" sldId="2147483659"/>
              <ac:spMk id="19" creationId="{B8C57A9D-C8F5-898B-3F0E-2AB491676A57}"/>
            </ac:spMkLst>
          </pc:spChg>
          <pc:picChg chg="mod">
            <ac:chgData name="Emily Galea" userId="21151546-2bcf-486e-8825-d6ed5c552185" providerId="ADAL" clId="{A5981CD6-8CED-4DE5-A890-BE200DE1E293}" dt="2023-10-09T00:17:37.161" v="84" actId="14826"/>
            <ac:picMkLst>
              <pc:docMk/>
              <pc:sldMasterMk cId="1788353970" sldId="2147483648"/>
              <pc:sldLayoutMk cId="986529405" sldId="2147483659"/>
              <ac:picMk id="28" creationId="{95B9CA57-4104-80D0-CF15-308427F6AACF}"/>
            </ac:picMkLst>
          </pc:picChg>
          <pc:picChg chg="del mod">
            <ac:chgData name="Emily Galea" userId="21151546-2bcf-486e-8825-d6ed5c552185" providerId="ADAL" clId="{A5981CD6-8CED-4DE5-A890-BE200DE1E293}" dt="2023-10-09T00:15:34.206" v="2" actId="478"/>
            <ac:picMkLst>
              <pc:docMk/>
              <pc:sldMasterMk cId="1788353970" sldId="2147483648"/>
              <pc:sldLayoutMk cId="986529405" sldId="2147483659"/>
              <ac:picMk id="37" creationId="{41BAA8DA-9E82-7C62-CC9B-BA4799521088}"/>
            </ac:picMkLst>
          </pc:picChg>
        </pc:sldLayoutChg>
        <pc:sldLayoutChg chg="addSp delSp modSp mod setBg">
          <pc:chgData name="Emily Galea" userId="21151546-2bcf-486e-8825-d6ed5c552185" providerId="ADAL" clId="{A5981CD6-8CED-4DE5-A890-BE200DE1E293}" dt="2023-10-09T02:31:07.397" v="960"/>
          <pc:sldLayoutMkLst>
            <pc:docMk/>
            <pc:sldMasterMk cId="1788353970" sldId="2147483648"/>
            <pc:sldLayoutMk cId="3190945164" sldId="2147483661"/>
          </pc:sldLayoutMkLst>
          <pc:spChg chg="mod">
            <ac:chgData name="Emily Galea" userId="21151546-2bcf-486e-8825-d6ed5c552185" providerId="ADAL" clId="{A5981CD6-8CED-4DE5-A890-BE200DE1E293}" dt="2023-10-09T02:14:48.510" v="717" actId="207"/>
            <ac:spMkLst>
              <pc:docMk/>
              <pc:sldMasterMk cId="1788353970" sldId="2147483648"/>
              <pc:sldLayoutMk cId="3190945164" sldId="2147483661"/>
              <ac:spMk id="2" creationId="{3CD97974-B93C-4C96-B3F6-F69E3D6DE6CA}"/>
            </ac:spMkLst>
          </pc:spChg>
          <pc:spChg chg="mod">
            <ac:chgData name="Emily Galea" userId="21151546-2bcf-486e-8825-d6ed5c552185" providerId="ADAL" clId="{A5981CD6-8CED-4DE5-A890-BE200DE1E293}" dt="2023-10-09T02:14:36.809" v="716" actId="207"/>
            <ac:spMkLst>
              <pc:docMk/>
              <pc:sldMasterMk cId="1788353970" sldId="2147483648"/>
              <pc:sldLayoutMk cId="3190945164" sldId="2147483661"/>
              <ac:spMk id="3" creationId="{8A6FC6F2-80B4-49A7-9448-33FE2DF0E967}"/>
            </ac:spMkLst>
          </pc:spChg>
          <pc:spChg chg="add mod ord">
            <ac:chgData name="Emily Galea" userId="21151546-2bcf-486e-8825-d6ed5c552185" providerId="ADAL" clId="{A5981CD6-8CED-4DE5-A890-BE200DE1E293}" dt="2023-10-09T02:25:29.400" v="918" actId="207"/>
            <ac:spMkLst>
              <pc:docMk/>
              <pc:sldMasterMk cId="1788353970" sldId="2147483648"/>
              <pc:sldLayoutMk cId="3190945164" sldId="2147483661"/>
              <ac:spMk id="4" creationId="{887AB480-8CCA-DA06-631F-22C432865134}"/>
            </ac:spMkLst>
          </pc:spChg>
          <pc:spChg chg="add mod ord">
            <ac:chgData name="Emily Galea" userId="21151546-2bcf-486e-8825-d6ed5c552185" providerId="ADAL" clId="{A5981CD6-8CED-4DE5-A890-BE200DE1E293}" dt="2023-10-09T02:25:32.216" v="922" actId="166"/>
            <ac:spMkLst>
              <pc:docMk/>
              <pc:sldMasterMk cId="1788353970" sldId="2147483648"/>
              <pc:sldLayoutMk cId="3190945164" sldId="2147483661"/>
              <ac:spMk id="6" creationId="{97577B3E-5AC6-ECF5-BE82-39E9B9674776}"/>
            </ac:spMkLst>
          </pc:spChg>
          <pc:spChg chg="mod ord">
            <ac:chgData name="Emily Galea" userId="21151546-2bcf-486e-8825-d6ed5c552185" providerId="ADAL" clId="{A5981CD6-8CED-4DE5-A890-BE200DE1E293}" dt="2023-10-09T02:25:32.216" v="922" actId="166"/>
            <ac:spMkLst>
              <pc:docMk/>
              <pc:sldMasterMk cId="1788353970" sldId="2147483648"/>
              <pc:sldLayoutMk cId="3190945164" sldId="2147483661"/>
              <ac:spMk id="10" creationId="{7536C149-3EFE-A94E-902D-57CED00B2C0F}"/>
            </ac:spMkLst>
          </pc:spChg>
          <pc:spChg chg="mod ord">
            <ac:chgData name="Emily Galea" userId="21151546-2bcf-486e-8825-d6ed5c552185" providerId="ADAL" clId="{A5981CD6-8CED-4DE5-A890-BE200DE1E293}" dt="2023-10-09T02:25:37.459" v="923" actId="14100"/>
            <ac:spMkLst>
              <pc:docMk/>
              <pc:sldMasterMk cId="1788353970" sldId="2147483648"/>
              <pc:sldLayoutMk cId="3190945164" sldId="2147483661"/>
              <ac:spMk id="11" creationId="{53CA1E78-F17D-F34D-9F81-0DBF44F37894}"/>
            </ac:spMkLst>
          </pc:spChg>
          <pc:spChg chg="mod ord">
            <ac:chgData name="Emily Galea" userId="21151546-2bcf-486e-8825-d6ed5c552185" providerId="ADAL" clId="{A5981CD6-8CED-4DE5-A890-BE200DE1E293}" dt="2023-10-09T02:25:32.216" v="922" actId="166"/>
            <ac:spMkLst>
              <pc:docMk/>
              <pc:sldMasterMk cId="1788353970" sldId="2147483648"/>
              <pc:sldLayoutMk cId="3190945164" sldId="2147483661"/>
              <ac:spMk id="12" creationId="{1FE54918-A625-F64F-A42E-A427E9B2D489}"/>
            </ac:spMkLst>
          </pc:spChg>
          <pc:picChg chg="del mod">
            <ac:chgData name="Emily Galea" userId="21151546-2bcf-486e-8825-d6ed5c552185" providerId="ADAL" clId="{A5981CD6-8CED-4DE5-A890-BE200DE1E293}" dt="2023-10-09T02:10:13.716" v="587" actId="478"/>
            <ac:picMkLst>
              <pc:docMk/>
              <pc:sldMasterMk cId="1788353970" sldId="2147483648"/>
              <pc:sldLayoutMk cId="3190945164" sldId="2147483661"/>
              <ac:picMk id="5" creationId="{8052F696-9F32-4A2F-BFA8-969C23451B57}"/>
            </ac:picMkLst>
          </pc:picChg>
        </pc:sldLayoutChg>
        <pc:sldLayoutChg chg="addSp delSp modSp mod setBg">
          <pc:chgData name="Emily Galea" userId="21151546-2bcf-486e-8825-d6ed5c552185" providerId="ADAL" clId="{A5981CD6-8CED-4DE5-A890-BE200DE1E293}" dt="2023-10-09T02:33:31.608" v="979" actId="207"/>
          <pc:sldLayoutMkLst>
            <pc:docMk/>
            <pc:sldMasterMk cId="1788353970" sldId="2147483648"/>
            <pc:sldLayoutMk cId="2131912741" sldId="2147483664"/>
          </pc:sldLayoutMkLst>
          <pc:spChg chg="mod">
            <ac:chgData name="Emily Galea" userId="21151546-2bcf-486e-8825-d6ed5c552185" providerId="ADAL" clId="{A5981CD6-8CED-4DE5-A890-BE200DE1E293}" dt="2023-10-09T02:14:55.535" v="718" actId="207"/>
            <ac:spMkLst>
              <pc:docMk/>
              <pc:sldMasterMk cId="1788353970" sldId="2147483648"/>
              <pc:sldLayoutMk cId="2131912741" sldId="2147483664"/>
              <ac:spMk id="2" creationId="{3CD97974-B93C-4C96-B3F6-F69E3D6DE6CA}"/>
            </ac:spMkLst>
          </pc:spChg>
          <pc:spChg chg="mod">
            <ac:chgData name="Emily Galea" userId="21151546-2bcf-486e-8825-d6ed5c552185" providerId="ADAL" clId="{A5981CD6-8CED-4DE5-A890-BE200DE1E293}" dt="2023-10-09T02:13:04.190" v="608" actId="1076"/>
            <ac:spMkLst>
              <pc:docMk/>
              <pc:sldMasterMk cId="1788353970" sldId="2147483648"/>
              <pc:sldLayoutMk cId="2131912741" sldId="2147483664"/>
              <ac:spMk id="3" creationId="{8A6FC6F2-80B4-49A7-9448-33FE2DF0E967}"/>
            </ac:spMkLst>
          </pc:spChg>
          <pc:spChg chg="add del mod ord">
            <ac:chgData name="Emily Galea" userId="21151546-2bcf-486e-8825-d6ed5c552185" providerId="ADAL" clId="{A5981CD6-8CED-4DE5-A890-BE200DE1E293}" dt="2023-10-09T02:26:32.238" v="924" actId="478"/>
            <ac:spMkLst>
              <pc:docMk/>
              <pc:sldMasterMk cId="1788353970" sldId="2147483648"/>
              <pc:sldLayoutMk cId="2131912741" sldId="2147483664"/>
              <ac:spMk id="4" creationId="{505C4A52-A8A6-21C1-FDC0-648A867D93C7}"/>
            </ac:spMkLst>
          </pc:spChg>
          <pc:spChg chg="del mod">
            <ac:chgData name="Emily Galea" userId="21151546-2bcf-486e-8825-d6ed5c552185" providerId="ADAL" clId="{A5981CD6-8CED-4DE5-A890-BE200DE1E293}" dt="2023-10-09T02:19:56.974" v="854" actId="478"/>
            <ac:spMkLst>
              <pc:docMk/>
              <pc:sldMasterMk cId="1788353970" sldId="2147483648"/>
              <pc:sldLayoutMk cId="2131912741" sldId="2147483664"/>
              <ac:spMk id="5" creationId="{055FD0FC-C8FF-6741-A364-A29CDC6F9495}"/>
            </ac:spMkLst>
          </pc:spChg>
          <pc:spChg chg="add del mod ord">
            <ac:chgData name="Emily Galea" userId="21151546-2bcf-486e-8825-d6ed5c552185" providerId="ADAL" clId="{A5981CD6-8CED-4DE5-A890-BE200DE1E293}" dt="2023-10-09T02:26:36.934" v="930" actId="478"/>
            <ac:spMkLst>
              <pc:docMk/>
              <pc:sldMasterMk cId="1788353970" sldId="2147483648"/>
              <pc:sldLayoutMk cId="2131912741" sldId="2147483664"/>
              <ac:spMk id="6" creationId="{51AE17E8-0A55-43B8-77BB-6CABE41D9F9D}"/>
            </ac:spMkLst>
          </pc:spChg>
          <pc:spChg chg="add mod ord">
            <ac:chgData name="Emily Galea" userId="21151546-2bcf-486e-8825-d6ed5c552185" providerId="ADAL" clId="{A5981CD6-8CED-4DE5-A890-BE200DE1E293}" dt="2023-10-09T02:26:40.649" v="932" actId="167"/>
            <ac:spMkLst>
              <pc:docMk/>
              <pc:sldMasterMk cId="1788353970" sldId="2147483648"/>
              <pc:sldLayoutMk cId="2131912741" sldId="2147483664"/>
              <ac:spMk id="7" creationId="{06B94C80-0FE2-5EC8-49A5-FBF78D603938}"/>
            </ac:spMkLst>
          </pc:spChg>
          <pc:spChg chg="add mod ord">
            <ac:chgData name="Emily Galea" userId="21151546-2bcf-486e-8825-d6ed5c552185" providerId="ADAL" clId="{A5981CD6-8CED-4DE5-A890-BE200DE1E293}" dt="2023-10-09T02:26:40.649" v="932" actId="167"/>
            <ac:spMkLst>
              <pc:docMk/>
              <pc:sldMasterMk cId="1788353970" sldId="2147483648"/>
              <pc:sldLayoutMk cId="2131912741" sldId="2147483664"/>
              <ac:spMk id="8" creationId="{12E0C043-25C7-9430-B0C9-F975E2DC8964}"/>
            </ac:spMkLst>
          </pc:spChg>
          <pc:spChg chg="add mod ord">
            <ac:chgData name="Emily Galea" userId="21151546-2bcf-486e-8825-d6ed5c552185" providerId="ADAL" clId="{A5981CD6-8CED-4DE5-A890-BE200DE1E293}" dt="2023-10-09T02:26:40.649" v="932" actId="167"/>
            <ac:spMkLst>
              <pc:docMk/>
              <pc:sldMasterMk cId="1788353970" sldId="2147483648"/>
              <pc:sldLayoutMk cId="2131912741" sldId="2147483664"/>
              <ac:spMk id="9" creationId="{80596987-72B7-68C9-AA85-32A764DFA40D}"/>
            </ac:spMkLst>
          </pc:spChg>
          <pc:spChg chg="del mod">
            <ac:chgData name="Emily Galea" userId="21151546-2bcf-486e-8825-d6ed5c552185" providerId="ADAL" clId="{A5981CD6-8CED-4DE5-A890-BE200DE1E293}" dt="2023-10-09T02:26:33.374" v="925" actId="478"/>
            <ac:spMkLst>
              <pc:docMk/>
              <pc:sldMasterMk cId="1788353970" sldId="2147483648"/>
              <pc:sldLayoutMk cId="2131912741" sldId="2147483664"/>
              <ac:spMk id="10" creationId="{7536C149-3EFE-A94E-902D-57CED00B2C0F}"/>
            </ac:spMkLst>
          </pc:spChg>
          <pc:spChg chg="del mod">
            <ac:chgData name="Emily Galea" userId="21151546-2bcf-486e-8825-d6ed5c552185" providerId="ADAL" clId="{A5981CD6-8CED-4DE5-A890-BE200DE1E293}" dt="2023-10-09T02:26:34.142" v="926" actId="478"/>
            <ac:spMkLst>
              <pc:docMk/>
              <pc:sldMasterMk cId="1788353970" sldId="2147483648"/>
              <pc:sldLayoutMk cId="2131912741" sldId="2147483664"/>
              <ac:spMk id="11" creationId="{53CA1E78-F17D-F34D-9F81-0DBF44F37894}"/>
            </ac:spMkLst>
          </pc:spChg>
          <pc:spChg chg="del mod">
            <ac:chgData name="Emily Galea" userId="21151546-2bcf-486e-8825-d6ed5c552185" providerId="ADAL" clId="{A5981CD6-8CED-4DE5-A890-BE200DE1E293}" dt="2023-10-09T02:26:36.669" v="929" actId="478"/>
            <ac:spMkLst>
              <pc:docMk/>
              <pc:sldMasterMk cId="1788353970" sldId="2147483648"/>
              <pc:sldLayoutMk cId="2131912741" sldId="2147483664"/>
              <ac:spMk id="12" creationId="{1FE54918-A625-F64F-A42E-A427E9B2D489}"/>
            </ac:spMkLst>
          </pc:spChg>
          <pc:spChg chg="mod">
            <ac:chgData name="Emily Galea" userId="21151546-2bcf-486e-8825-d6ed5c552185" providerId="ADAL" clId="{A5981CD6-8CED-4DE5-A890-BE200DE1E293}" dt="2023-10-09T02:33:29.621" v="978" actId="207"/>
            <ac:spMkLst>
              <pc:docMk/>
              <pc:sldMasterMk cId="1788353970" sldId="2147483648"/>
              <pc:sldLayoutMk cId="2131912741" sldId="2147483664"/>
              <ac:spMk id="14" creationId="{0B33DABA-7BF5-1147-BA5E-63B92F220E51}"/>
            </ac:spMkLst>
          </pc:spChg>
          <pc:spChg chg="mod">
            <ac:chgData name="Emily Galea" userId="21151546-2bcf-486e-8825-d6ed5c552185" providerId="ADAL" clId="{A5981CD6-8CED-4DE5-A890-BE200DE1E293}" dt="2023-10-09T02:33:31.608" v="979" actId="207"/>
            <ac:spMkLst>
              <pc:docMk/>
              <pc:sldMasterMk cId="1788353970" sldId="2147483648"/>
              <pc:sldLayoutMk cId="2131912741" sldId="2147483664"/>
              <ac:spMk id="15" creationId="{1B05BEE9-8BC0-EC44-B913-DB6426DF2EA7}"/>
            </ac:spMkLst>
          </pc:spChg>
          <pc:spChg chg="add mod ord">
            <ac:chgData name="Emily Galea" userId="21151546-2bcf-486e-8825-d6ed5c552185" providerId="ADAL" clId="{A5981CD6-8CED-4DE5-A890-BE200DE1E293}" dt="2023-10-09T02:26:40.649" v="932" actId="167"/>
            <ac:spMkLst>
              <pc:docMk/>
              <pc:sldMasterMk cId="1788353970" sldId="2147483648"/>
              <pc:sldLayoutMk cId="2131912741" sldId="2147483664"/>
              <ac:spMk id="17" creationId="{8565225A-1119-A9F0-D7EA-85A60F506EEB}"/>
            </ac:spMkLst>
          </pc:spChg>
          <pc:spChg chg="add mod ord">
            <ac:chgData name="Emily Galea" userId="21151546-2bcf-486e-8825-d6ed5c552185" providerId="ADAL" clId="{A5981CD6-8CED-4DE5-A890-BE200DE1E293}" dt="2023-10-09T02:32:18.536" v="966" actId="1076"/>
            <ac:spMkLst>
              <pc:docMk/>
              <pc:sldMasterMk cId="1788353970" sldId="2147483648"/>
              <pc:sldLayoutMk cId="2131912741" sldId="2147483664"/>
              <ac:spMk id="18" creationId="{EAD70633-6B9C-5D2B-2CA9-9FADBB0058FE}"/>
            </ac:spMkLst>
          </pc:spChg>
          <pc:picChg chg="del">
            <ac:chgData name="Emily Galea" userId="21151546-2bcf-486e-8825-d6ed5c552185" providerId="ADAL" clId="{A5981CD6-8CED-4DE5-A890-BE200DE1E293}" dt="2023-10-09T02:10:59.461" v="591" actId="478"/>
            <ac:picMkLst>
              <pc:docMk/>
              <pc:sldMasterMk cId="1788353970" sldId="2147483648"/>
              <pc:sldLayoutMk cId="2131912741" sldId="2147483664"/>
              <ac:picMk id="16" creationId="{BD63A7AA-1C4D-70B5-E74C-47C19C4EBF2A}"/>
            </ac:picMkLst>
          </pc:picChg>
        </pc:sldLayoutChg>
        <pc:sldLayoutChg chg="addSp delSp modSp mod setBg">
          <pc:chgData name="Emily Galea" userId="21151546-2bcf-486e-8825-d6ed5c552185" providerId="ADAL" clId="{A5981CD6-8CED-4DE5-A890-BE200DE1E293}" dt="2023-10-09T02:31:23.655" v="964"/>
          <pc:sldLayoutMkLst>
            <pc:docMk/>
            <pc:sldMasterMk cId="1788353970" sldId="2147483648"/>
            <pc:sldLayoutMk cId="2756976449" sldId="2147483665"/>
          </pc:sldLayoutMkLst>
          <pc:spChg chg="mod">
            <ac:chgData name="Emily Galea" userId="21151546-2bcf-486e-8825-d6ed5c552185" providerId="ADAL" clId="{A5981CD6-8CED-4DE5-A890-BE200DE1E293}" dt="2023-10-09T02:14:58.703" v="719" actId="207"/>
            <ac:spMkLst>
              <pc:docMk/>
              <pc:sldMasterMk cId="1788353970" sldId="2147483648"/>
              <pc:sldLayoutMk cId="2756976449" sldId="2147483665"/>
              <ac:spMk id="2" creationId="{3CD97974-B93C-4C96-B3F6-F69E3D6DE6CA}"/>
            </ac:spMkLst>
          </pc:spChg>
          <pc:spChg chg="del mod">
            <ac:chgData name="Emily Galea" userId="21151546-2bcf-486e-8825-d6ed5c552185" providerId="ADAL" clId="{A5981CD6-8CED-4DE5-A890-BE200DE1E293}" dt="2023-10-09T02:19:42.981" v="849" actId="478"/>
            <ac:spMkLst>
              <pc:docMk/>
              <pc:sldMasterMk cId="1788353970" sldId="2147483648"/>
              <pc:sldLayoutMk cId="2756976449" sldId="2147483665"/>
              <ac:spMk id="4" creationId="{6A7F6A3F-E1DD-A246-9A6D-5F9B18BA2588}"/>
            </ac:spMkLst>
          </pc:spChg>
          <pc:spChg chg="del mod">
            <ac:chgData name="Emily Galea" userId="21151546-2bcf-486e-8825-d6ed5c552185" providerId="ADAL" clId="{A5981CD6-8CED-4DE5-A890-BE200DE1E293}" dt="2023-10-09T02:26:53.890" v="936" actId="478"/>
            <ac:spMkLst>
              <pc:docMk/>
              <pc:sldMasterMk cId="1788353970" sldId="2147483648"/>
              <pc:sldLayoutMk cId="2756976449" sldId="2147483665"/>
              <ac:spMk id="5" creationId="{055FD0FC-C8FF-6741-A364-A29CDC6F9495}"/>
            </ac:spMkLst>
          </pc:spChg>
          <pc:spChg chg="add del mod ord">
            <ac:chgData name="Emily Galea" userId="21151546-2bcf-486e-8825-d6ed5c552185" providerId="ADAL" clId="{A5981CD6-8CED-4DE5-A890-BE200DE1E293}" dt="2023-10-09T02:27:01.558" v="943" actId="478"/>
            <ac:spMkLst>
              <pc:docMk/>
              <pc:sldMasterMk cId="1788353970" sldId="2147483648"/>
              <pc:sldLayoutMk cId="2756976449" sldId="2147483665"/>
              <ac:spMk id="6" creationId="{681470A7-9B22-0DD3-8948-E6B9375A609C}"/>
            </ac:spMkLst>
          </pc:spChg>
          <pc:spChg chg="add del mod">
            <ac:chgData name="Emily Galea" userId="21151546-2bcf-486e-8825-d6ed5c552185" providerId="ADAL" clId="{A5981CD6-8CED-4DE5-A890-BE200DE1E293}" dt="2023-10-09T02:27:00.845" v="942" actId="478"/>
            <ac:spMkLst>
              <pc:docMk/>
              <pc:sldMasterMk cId="1788353970" sldId="2147483648"/>
              <pc:sldLayoutMk cId="2756976449" sldId="2147483665"/>
              <ac:spMk id="7" creationId="{4978901B-A92C-370B-0899-5E600D6CFFAF}"/>
            </ac:spMkLst>
          </pc:spChg>
          <pc:spChg chg="add mod ord">
            <ac:chgData name="Emily Galea" userId="21151546-2bcf-486e-8825-d6ed5c552185" providerId="ADAL" clId="{A5981CD6-8CED-4DE5-A890-BE200DE1E293}" dt="2023-10-09T02:27:04.690" v="945" actId="167"/>
            <ac:spMkLst>
              <pc:docMk/>
              <pc:sldMasterMk cId="1788353970" sldId="2147483648"/>
              <pc:sldLayoutMk cId="2756976449" sldId="2147483665"/>
              <ac:spMk id="8" creationId="{53E82DEC-9125-E502-0182-C4BE3688DCD1}"/>
            </ac:spMkLst>
          </pc:spChg>
          <pc:spChg chg="add mod ord">
            <ac:chgData name="Emily Galea" userId="21151546-2bcf-486e-8825-d6ed5c552185" providerId="ADAL" clId="{A5981CD6-8CED-4DE5-A890-BE200DE1E293}" dt="2023-10-09T02:27:04.690" v="945" actId="167"/>
            <ac:spMkLst>
              <pc:docMk/>
              <pc:sldMasterMk cId="1788353970" sldId="2147483648"/>
              <pc:sldLayoutMk cId="2756976449" sldId="2147483665"/>
              <ac:spMk id="9" creationId="{AB19CD6F-2388-CC6E-58E8-092CA9E91F47}"/>
            </ac:spMkLst>
          </pc:spChg>
          <pc:spChg chg="del mod">
            <ac:chgData name="Emily Galea" userId="21151546-2bcf-486e-8825-d6ed5c552185" providerId="ADAL" clId="{A5981CD6-8CED-4DE5-A890-BE200DE1E293}" dt="2023-10-09T02:26:54.965" v="937" actId="478"/>
            <ac:spMkLst>
              <pc:docMk/>
              <pc:sldMasterMk cId="1788353970" sldId="2147483648"/>
              <pc:sldLayoutMk cId="2756976449" sldId="2147483665"/>
              <ac:spMk id="10" creationId="{7536C149-3EFE-A94E-902D-57CED00B2C0F}"/>
            </ac:spMkLst>
          </pc:spChg>
          <pc:spChg chg="del mod">
            <ac:chgData name="Emily Galea" userId="21151546-2bcf-486e-8825-d6ed5c552185" providerId="ADAL" clId="{A5981CD6-8CED-4DE5-A890-BE200DE1E293}" dt="2023-10-09T02:26:57.694" v="940" actId="478"/>
            <ac:spMkLst>
              <pc:docMk/>
              <pc:sldMasterMk cId="1788353970" sldId="2147483648"/>
              <pc:sldLayoutMk cId="2756976449" sldId="2147483665"/>
              <ac:spMk id="11" creationId="{53CA1E78-F17D-F34D-9F81-0DBF44F37894}"/>
            </ac:spMkLst>
          </pc:spChg>
          <pc:spChg chg="del mod">
            <ac:chgData name="Emily Galea" userId="21151546-2bcf-486e-8825-d6ed5c552185" providerId="ADAL" clId="{A5981CD6-8CED-4DE5-A890-BE200DE1E293}" dt="2023-10-09T02:27:00.453" v="941" actId="478"/>
            <ac:spMkLst>
              <pc:docMk/>
              <pc:sldMasterMk cId="1788353970" sldId="2147483648"/>
              <pc:sldLayoutMk cId="2756976449" sldId="2147483665"/>
              <ac:spMk id="12" creationId="{1FE54918-A625-F64F-A42E-A427E9B2D489}"/>
            </ac:spMkLst>
          </pc:spChg>
          <pc:spChg chg="mod">
            <ac:chgData name="Emily Galea" userId="21151546-2bcf-486e-8825-d6ed5c552185" providerId="ADAL" clId="{A5981CD6-8CED-4DE5-A890-BE200DE1E293}" dt="2023-10-09T02:15:01.132" v="720" actId="207"/>
            <ac:spMkLst>
              <pc:docMk/>
              <pc:sldMasterMk cId="1788353970" sldId="2147483648"/>
              <pc:sldLayoutMk cId="2756976449" sldId="2147483665"/>
              <ac:spMk id="14" creationId="{0B33DABA-7BF5-1147-BA5E-63B92F220E51}"/>
            </ac:spMkLst>
          </pc:spChg>
          <pc:spChg chg="mod">
            <ac:chgData name="Emily Galea" userId="21151546-2bcf-486e-8825-d6ed5c552185" providerId="ADAL" clId="{A5981CD6-8CED-4DE5-A890-BE200DE1E293}" dt="2023-10-09T02:15:02.866" v="721" actId="207"/>
            <ac:spMkLst>
              <pc:docMk/>
              <pc:sldMasterMk cId="1788353970" sldId="2147483648"/>
              <pc:sldLayoutMk cId="2756976449" sldId="2147483665"/>
              <ac:spMk id="15" creationId="{1B05BEE9-8BC0-EC44-B913-DB6426DF2EA7}"/>
            </ac:spMkLst>
          </pc:spChg>
          <pc:spChg chg="mod">
            <ac:chgData name="Emily Galea" userId="21151546-2bcf-486e-8825-d6ed5c552185" providerId="ADAL" clId="{A5981CD6-8CED-4DE5-A890-BE200DE1E293}" dt="2023-10-09T02:15:04.685" v="722" actId="207"/>
            <ac:spMkLst>
              <pc:docMk/>
              <pc:sldMasterMk cId="1788353970" sldId="2147483648"/>
              <pc:sldLayoutMk cId="2756976449" sldId="2147483665"/>
              <ac:spMk id="17" creationId="{A896DA2E-4448-254C-86D1-9E16E63CC6A0}"/>
            </ac:spMkLst>
          </pc:spChg>
          <pc:spChg chg="add mod ord">
            <ac:chgData name="Emily Galea" userId="21151546-2bcf-486e-8825-d6ed5c552185" providerId="ADAL" clId="{A5981CD6-8CED-4DE5-A890-BE200DE1E293}" dt="2023-10-09T02:27:04.690" v="945" actId="167"/>
            <ac:spMkLst>
              <pc:docMk/>
              <pc:sldMasterMk cId="1788353970" sldId="2147483648"/>
              <pc:sldLayoutMk cId="2756976449" sldId="2147483665"/>
              <ac:spMk id="18" creationId="{228F72B5-AA45-7BCF-2951-A48EA29D835D}"/>
            </ac:spMkLst>
          </pc:spChg>
          <pc:spChg chg="add mod ord">
            <ac:chgData name="Emily Galea" userId="21151546-2bcf-486e-8825-d6ed5c552185" providerId="ADAL" clId="{A5981CD6-8CED-4DE5-A890-BE200DE1E293}" dt="2023-10-09T02:27:04.690" v="945" actId="167"/>
            <ac:spMkLst>
              <pc:docMk/>
              <pc:sldMasterMk cId="1788353970" sldId="2147483648"/>
              <pc:sldLayoutMk cId="2756976449" sldId="2147483665"/>
              <ac:spMk id="20" creationId="{F8B3BB65-C6FA-C9BB-08F5-BA6BDD87A4F7}"/>
            </ac:spMkLst>
          </pc:spChg>
          <pc:spChg chg="add mod ord">
            <ac:chgData name="Emily Galea" userId="21151546-2bcf-486e-8825-d6ed5c552185" providerId="ADAL" clId="{A5981CD6-8CED-4DE5-A890-BE200DE1E293}" dt="2023-10-09T02:27:04.690" v="945" actId="167"/>
            <ac:spMkLst>
              <pc:docMk/>
              <pc:sldMasterMk cId="1788353970" sldId="2147483648"/>
              <pc:sldLayoutMk cId="2756976449" sldId="2147483665"/>
              <ac:spMk id="21" creationId="{F41F35EF-5BFD-820A-0D44-9839AA58D8A7}"/>
            </ac:spMkLst>
          </pc:spChg>
          <pc:picChg chg="del">
            <ac:chgData name="Emily Galea" userId="21151546-2bcf-486e-8825-d6ed5c552185" providerId="ADAL" clId="{A5981CD6-8CED-4DE5-A890-BE200DE1E293}" dt="2023-10-09T02:11:55.468" v="603" actId="478"/>
            <ac:picMkLst>
              <pc:docMk/>
              <pc:sldMasterMk cId="1788353970" sldId="2147483648"/>
              <pc:sldLayoutMk cId="2756976449" sldId="2147483665"/>
              <ac:picMk id="19" creationId="{8D66A778-7D91-88F3-86BF-DE53890AD94C}"/>
            </ac:picMkLst>
          </pc:picChg>
        </pc:sldLayoutChg>
        <pc:sldLayoutChg chg="addSp delSp modSp mod setBg">
          <pc:chgData name="Emily Galea" userId="21151546-2bcf-486e-8825-d6ed5c552185" providerId="ADAL" clId="{A5981CD6-8CED-4DE5-A890-BE200DE1E293}" dt="2023-10-09T02:19:15.025" v="844" actId="14100"/>
          <pc:sldLayoutMkLst>
            <pc:docMk/>
            <pc:sldMasterMk cId="1788353970" sldId="2147483648"/>
            <pc:sldLayoutMk cId="2544706900" sldId="2147483666"/>
          </pc:sldLayoutMkLst>
          <pc:spChg chg="mod">
            <ac:chgData name="Emily Galea" userId="21151546-2bcf-486e-8825-d6ed5c552185" providerId="ADAL" clId="{A5981CD6-8CED-4DE5-A890-BE200DE1E293}" dt="2023-10-09T02:19:15.025" v="844" actId="14100"/>
            <ac:spMkLst>
              <pc:docMk/>
              <pc:sldMasterMk cId="1788353970" sldId="2147483648"/>
              <pc:sldLayoutMk cId="2544706900" sldId="2147483666"/>
              <ac:spMk id="3" creationId="{DCFB69D3-5632-4285-A209-9DCA67DA668C}"/>
            </ac:spMkLst>
          </pc:spChg>
          <pc:spChg chg="add del mod">
            <ac:chgData name="Emily Galea" userId="21151546-2bcf-486e-8825-d6ed5c552185" providerId="ADAL" clId="{A5981CD6-8CED-4DE5-A890-BE200DE1E293}" dt="2023-10-09T02:15:53.741" v="728"/>
            <ac:spMkLst>
              <pc:docMk/>
              <pc:sldMasterMk cId="1788353970" sldId="2147483648"/>
              <pc:sldLayoutMk cId="2544706900" sldId="2147483666"/>
              <ac:spMk id="4" creationId="{BCDD25AB-CD73-4E21-580A-B40D9BD36E8B}"/>
            </ac:spMkLst>
          </pc:spChg>
          <pc:picChg chg="del">
            <ac:chgData name="Emily Galea" userId="21151546-2bcf-486e-8825-d6ed5c552185" providerId="ADAL" clId="{A5981CD6-8CED-4DE5-A890-BE200DE1E293}" dt="2023-10-09T02:15:11.221" v="723" actId="478"/>
            <ac:picMkLst>
              <pc:docMk/>
              <pc:sldMasterMk cId="1788353970" sldId="2147483648"/>
              <pc:sldLayoutMk cId="2544706900" sldId="2147483666"/>
              <ac:picMk id="5" creationId="{77DA8405-6272-E58F-C0DC-EA4C56E80E49}"/>
            </ac:picMkLst>
          </pc:picChg>
          <pc:cxnChg chg="add mod">
            <ac:chgData name="Emily Galea" userId="21151546-2bcf-486e-8825-d6ed5c552185" providerId="ADAL" clId="{A5981CD6-8CED-4DE5-A890-BE200DE1E293}" dt="2023-10-09T02:19:08.268" v="842" actId="1076"/>
            <ac:cxnSpMkLst>
              <pc:docMk/>
              <pc:sldMasterMk cId="1788353970" sldId="2147483648"/>
              <pc:sldLayoutMk cId="2544706900" sldId="2147483666"/>
              <ac:cxnSpMk id="6" creationId="{74190170-6E45-338C-A078-619FDC28ACC2}"/>
            </ac:cxnSpMkLst>
          </pc:cxnChg>
        </pc:sldLayoutChg>
      </pc:sldMasterChg>
    </pc:docChg>
  </pc:docChgLst>
  <pc:docChgLst>
    <pc:chgData name="Emily Galea" userId="21151546-2bcf-486e-8825-d6ed5c552185" providerId="ADAL" clId="{5ADA9D69-521B-4505-93C5-88AE868C424C}"/>
    <pc:docChg chg="modSld modMainMaster">
      <pc:chgData name="Emily Galea" userId="21151546-2bcf-486e-8825-d6ed5c552185" providerId="ADAL" clId="{5ADA9D69-521B-4505-93C5-88AE868C424C}" dt="2022-12-13T23:48:08.884" v="10" actId="20577"/>
      <pc:docMkLst>
        <pc:docMk/>
      </pc:docMkLst>
      <pc:sldChg chg="modSp mod">
        <pc:chgData name="Emily Galea" userId="21151546-2bcf-486e-8825-d6ed5c552185" providerId="ADAL" clId="{5ADA9D69-521B-4505-93C5-88AE868C424C}" dt="2022-12-13T23:48:08.884" v="10" actId="20577"/>
        <pc:sldMkLst>
          <pc:docMk/>
          <pc:sldMk cId="1102848206" sldId="257"/>
        </pc:sldMkLst>
        <pc:spChg chg="mod">
          <ac:chgData name="Emily Galea" userId="21151546-2bcf-486e-8825-d6ed5c552185" providerId="ADAL" clId="{5ADA9D69-521B-4505-93C5-88AE868C424C}" dt="2022-12-13T23:47:18.794" v="7"/>
          <ac:spMkLst>
            <pc:docMk/>
            <pc:sldMk cId="1102848206" sldId="257"/>
            <ac:spMk id="2" creationId="{ECBD91FE-8124-4CD1-44EC-A74D7A5E16AD}"/>
          </ac:spMkLst>
        </pc:spChg>
        <pc:spChg chg="mod">
          <ac:chgData name="Emily Galea" userId="21151546-2bcf-486e-8825-d6ed5c552185" providerId="ADAL" clId="{5ADA9D69-521B-4505-93C5-88AE868C424C}" dt="2022-12-13T23:48:08.884" v="10" actId="20577"/>
          <ac:spMkLst>
            <pc:docMk/>
            <pc:sldMk cId="1102848206" sldId="257"/>
            <ac:spMk id="3" creationId="{2631F742-C1D1-8E28-5425-00BB2928DEA4}"/>
          </ac:spMkLst>
        </pc:spChg>
      </pc:sldChg>
      <pc:sldMasterChg chg="modSldLayout">
        <pc:chgData name="Emily Galea" userId="21151546-2bcf-486e-8825-d6ed5c552185" providerId="ADAL" clId="{5ADA9D69-521B-4505-93C5-88AE868C424C}" dt="2022-12-13T23:45:07.506" v="5"/>
        <pc:sldMasterMkLst>
          <pc:docMk/>
          <pc:sldMasterMk cId="1788353970" sldId="2147483648"/>
        </pc:sldMasterMkLst>
        <pc:sldLayoutChg chg="modSp mod">
          <pc:chgData name="Emily Galea" userId="21151546-2bcf-486e-8825-d6ed5c552185" providerId="ADAL" clId="{5ADA9D69-521B-4505-93C5-88AE868C424C}" dt="2022-12-13T23:45:07.506" v="5"/>
          <pc:sldLayoutMkLst>
            <pc:docMk/>
            <pc:sldMasterMk cId="1788353970" sldId="2147483648"/>
            <pc:sldLayoutMk cId="2802635032" sldId="2147483651"/>
          </pc:sldLayoutMkLst>
          <pc:spChg chg="mod">
            <ac:chgData name="Emily Galea" userId="21151546-2bcf-486e-8825-d6ed5c552185" providerId="ADAL" clId="{5ADA9D69-521B-4505-93C5-88AE868C424C}" dt="2022-12-13T23:44:24.807" v="3" actId="20577"/>
            <ac:spMkLst>
              <pc:docMk/>
              <pc:sldMasterMk cId="1788353970" sldId="2147483648"/>
              <pc:sldLayoutMk cId="2802635032" sldId="2147483651"/>
              <ac:spMk id="3" creationId="{2E65DE34-CDB7-41F7-A95A-592B99558C69}"/>
            </ac:spMkLst>
          </pc:spChg>
          <pc:spChg chg="mod">
            <ac:chgData name="Emily Galea" userId="21151546-2bcf-486e-8825-d6ed5c552185" providerId="ADAL" clId="{5ADA9D69-521B-4505-93C5-88AE868C424C}" dt="2022-12-13T23:45:07.506" v="5"/>
            <ac:spMkLst>
              <pc:docMk/>
              <pc:sldMasterMk cId="1788353970" sldId="2147483648"/>
              <pc:sldLayoutMk cId="2802635032" sldId="2147483651"/>
              <ac:spMk id="13" creationId="{5E932F0D-7FC3-634B-932C-3625C16C8DE2}"/>
            </ac:spMkLst>
          </pc:spChg>
          <pc:picChg chg="mod">
            <ac:chgData name="Emily Galea" userId="21151546-2bcf-486e-8825-d6ed5c552185" providerId="ADAL" clId="{5ADA9D69-521B-4505-93C5-88AE868C424C}" dt="2022-12-13T23:44:36.052" v="4" actId="1076"/>
            <ac:picMkLst>
              <pc:docMk/>
              <pc:sldMasterMk cId="1788353970" sldId="2147483648"/>
              <pc:sldLayoutMk cId="2802635032" sldId="2147483651"/>
              <ac:picMk id="17" creationId="{94F0C0F4-7584-DBB0-56CB-37C9B124CD27}"/>
            </ac:picMkLst>
          </pc:picChg>
        </pc:sldLayoutChg>
      </pc:sldMasterChg>
    </pc:docChg>
  </pc:docChgLst>
  <pc:docChgLst>
    <pc:chgData name="Emily Galea" userId="21151546-2bcf-486e-8825-d6ed5c552185" providerId="ADAL" clId="{19021FF2-2BCC-40B0-8E84-8E72E4E5949D}"/>
    <pc:docChg chg="undo custSel addSld delSld modSld modMainMaster">
      <pc:chgData name="Emily Galea" userId="21151546-2bcf-486e-8825-d6ed5c552185" providerId="ADAL" clId="{19021FF2-2BCC-40B0-8E84-8E72E4E5949D}" dt="2022-12-07T06:11:42.891" v="40" actId="1035"/>
      <pc:docMkLst>
        <pc:docMk/>
      </pc:docMkLst>
      <pc:sldChg chg="new">
        <pc:chgData name="Emily Galea" userId="21151546-2bcf-486e-8825-d6ed5c552185" providerId="ADAL" clId="{19021FF2-2BCC-40B0-8E84-8E72E4E5949D}" dt="2022-12-07T06:07:46.695" v="12" actId="680"/>
        <pc:sldMkLst>
          <pc:docMk/>
          <pc:sldMk cId="1293725610" sldId="256"/>
        </pc:sldMkLst>
      </pc:sldChg>
      <pc:sldChg chg="modSp new mod">
        <pc:chgData name="Emily Galea" userId="21151546-2bcf-486e-8825-d6ed5c552185" providerId="ADAL" clId="{19021FF2-2BCC-40B0-8E84-8E72E4E5949D}" dt="2022-12-07T06:11:22.785" v="30" actId="34135"/>
        <pc:sldMkLst>
          <pc:docMk/>
          <pc:sldMk cId="1102848206" sldId="257"/>
        </pc:sldMkLst>
        <pc:spChg chg="mod">
          <ac:chgData name="Emily Galea" userId="21151546-2bcf-486e-8825-d6ed5c552185" providerId="ADAL" clId="{19021FF2-2BCC-40B0-8E84-8E72E4E5949D}" dt="2022-12-07T06:11:22.785" v="30" actId="34135"/>
          <ac:spMkLst>
            <pc:docMk/>
            <pc:sldMk cId="1102848206" sldId="257"/>
            <ac:spMk id="2" creationId="{ECBD91FE-8124-4CD1-44EC-A74D7A5E16AD}"/>
          </ac:spMkLst>
        </pc:spChg>
        <pc:spChg chg="mod">
          <ac:chgData name="Emily Galea" userId="21151546-2bcf-486e-8825-d6ed5c552185" providerId="ADAL" clId="{19021FF2-2BCC-40B0-8E84-8E72E4E5949D}" dt="2022-12-07T06:10:50.540" v="26" actId="20577"/>
          <ac:spMkLst>
            <pc:docMk/>
            <pc:sldMk cId="1102848206" sldId="257"/>
            <ac:spMk id="3" creationId="{2631F742-C1D1-8E28-5425-00BB2928DEA4}"/>
          </ac:spMkLst>
        </pc:spChg>
      </pc:sldChg>
      <pc:sldChg chg="new">
        <pc:chgData name="Emily Galea" userId="21151546-2bcf-486e-8825-d6ed5c552185" providerId="ADAL" clId="{19021FF2-2BCC-40B0-8E84-8E72E4E5949D}" dt="2022-12-07T06:07:50.919" v="14" actId="680"/>
        <pc:sldMkLst>
          <pc:docMk/>
          <pc:sldMk cId="2830301913" sldId="258"/>
        </pc:sldMkLst>
      </pc:sldChg>
      <pc:sldChg chg="new">
        <pc:chgData name="Emily Galea" userId="21151546-2bcf-486e-8825-d6ed5c552185" providerId="ADAL" clId="{19021FF2-2BCC-40B0-8E84-8E72E4E5949D}" dt="2022-12-07T06:07:52.120" v="15" actId="680"/>
        <pc:sldMkLst>
          <pc:docMk/>
          <pc:sldMk cId="2642086356" sldId="259"/>
        </pc:sldMkLst>
      </pc:sldChg>
      <pc:sldChg chg="new">
        <pc:chgData name="Emily Galea" userId="21151546-2bcf-486e-8825-d6ed5c552185" providerId="ADAL" clId="{19021FF2-2BCC-40B0-8E84-8E72E4E5949D}" dt="2022-12-07T06:07:53.308" v="16" actId="680"/>
        <pc:sldMkLst>
          <pc:docMk/>
          <pc:sldMk cId="2669616867" sldId="260"/>
        </pc:sldMkLst>
      </pc:sldChg>
      <pc:sldChg chg="del">
        <pc:chgData name="Emily Galea" userId="21151546-2bcf-486e-8825-d6ed5c552185" providerId="ADAL" clId="{19021FF2-2BCC-40B0-8E84-8E72E4E5949D}" dt="2022-12-07T06:07:43.174" v="7" actId="47"/>
        <pc:sldMkLst>
          <pc:docMk/>
          <pc:sldMk cId="4212917468" sldId="260"/>
        </pc:sldMkLst>
      </pc:sldChg>
      <pc:sldChg chg="new">
        <pc:chgData name="Emily Galea" userId="21151546-2bcf-486e-8825-d6ed5c552185" providerId="ADAL" clId="{19021FF2-2BCC-40B0-8E84-8E72E4E5949D}" dt="2022-12-07T06:07:54.630" v="17" actId="680"/>
        <pc:sldMkLst>
          <pc:docMk/>
          <pc:sldMk cId="1673846401" sldId="261"/>
        </pc:sldMkLst>
      </pc:sldChg>
      <pc:sldChg chg="modSp del mod">
        <pc:chgData name="Emily Galea" userId="21151546-2bcf-486e-8825-d6ed5c552185" providerId="ADAL" clId="{19021FF2-2BCC-40B0-8E84-8E72E4E5949D}" dt="2022-12-07T06:07:43.455" v="8" actId="47"/>
        <pc:sldMkLst>
          <pc:docMk/>
          <pc:sldMk cId="2563119616" sldId="265"/>
        </pc:sldMkLst>
        <pc:spChg chg="mod">
          <ac:chgData name="Emily Galea" userId="21151546-2bcf-486e-8825-d6ed5c552185" providerId="ADAL" clId="{19021FF2-2BCC-40B0-8E84-8E72E4E5949D}" dt="2022-12-07T06:06:03.325" v="0" actId="1076"/>
          <ac:spMkLst>
            <pc:docMk/>
            <pc:sldMk cId="2563119616" sldId="265"/>
            <ac:spMk id="2" creationId="{19256B7E-1633-44AB-8584-82DF5B726834}"/>
          </ac:spMkLst>
        </pc:spChg>
      </pc:sldChg>
      <pc:sldChg chg="del">
        <pc:chgData name="Emily Galea" userId="21151546-2bcf-486e-8825-d6ed5c552185" providerId="ADAL" clId="{19021FF2-2BCC-40B0-8E84-8E72E4E5949D}" dt="2022-12-07T06:07:42.807" v="6" actId="47"/>
        <pc:sldMkLst>
          <pc:docMk/>
          <pc:sldMk cId="3121497562" sldId="267"/>
        </pc:sldMkLst>
      </pc:sldChg>
      <pc:sldChg chg="del">
        <pc:chgData name="Emily Galea" userId="21151546-2bcf-486e-8825-d6ed5c552185" providerId="ADAL" clId="{19021FF2-2BCC-40B0-8E84-8E72E4E5949D}" dt="2022-12-07T06:07:45.142" v="11" actId="47"/>
        <pc:sldMkLst>
          <pc:docMk/>
          <pc:sldMk cId="1119841859" sldId="269"/>
        </pc:sldMkLst>
      </pc:sldChg>
      <pc:sldChg chg="del">
        <pc:chgData name="Emily Galea" userId="21151546-2bcf-486e-8825-d6ed5c552185" providerId="ADAL" clId="{19021FF2-2BCC-40B0-8E84-8E72E4E5949D}" dt="2022-12-07T06:07:43.878" v="9" actId="47"/>
        <pc:sldMkLst>
          <pc:docMk/>
          <pc:sldMk cId="3702017516" sldId="271"/>
        </pc:sldMkLst>
      </pc:sldChg>
      <pc:sldChg chg="del">
        <pc:chgData name="Emily Galea" userId="21151546-2bcf-486e-8825-d6ed5c552185" providerId="ADAL" clId="{19021FF2-2BCC-40B0-8E84-8E72E4E5949D}" dt="2022-12-07T06:07:44.286" v="10" actId="47"/>
        <pc:sldMkLst>
          <pc:docMk/>
          <pc:sldMk cId="1919688127" sldId="272"/>
        </pc:sldMkLst>
      </pc:sldChg>
      <pc:sldMasterChg chg="modSldLayout">
        <pc:chgData name="Emily Galea" userId="21151546-2bcf-486e-8825-d6ed5c552185" providerId="ADAL" clId="{19021FF2-2BCC-40B0-8E84-8E72E4E5949D}" dt="2022-12-07T06:11:42.891" v="40" actId="1035"/>
        <pc:sldMasterMkLst>
          <pc:docMk/>
          <pc:sldMasterMk cId="1788353970" sldId="2147483648"/>
        </pc:sldMasterMkLst>
        <pc:sldLayoutChg chg="modSp mod">
          <pc:chgData name="Emily Galea" userId="21151546-2bcf-486e-8825-d6ed5c552185" providerId="ADAL" clId="{19021FF2-2BCC-40B0-8E84-8E72E4E5949D}" dt="2022-12-07T06:11:42.891" v="40" actId="1035"/>
          <pc:sldLayoutMkLst>
            <pc:docMk/>
            <pc:sldMasterMk cId="1788353970" sldId="2147483648"/>
            <pc:sldLayoutMk cId="2802635032" sldId="2147483651"/>
          </pc:sldLayoutMkLst>
          <pc:spChg chg="mod">
            <ac:chgData name="Emily Galea" userId="21151546-2bcf-486e-8825-d6ed5c552185" providerId="ADAL" clId="{19021FF2-2BCC-40B0-8E84-8E72E4E5949D}" dt="2022-12-07T06:11:15.465" v="28" actId="34135"/>
            <ac:spMkLst>
              <pc:docMk/>
              <pc:sldMasterMk cId="1788353970" sldId="2147483648"/>
              <pc:sldLayoutMk cId="2802635032" sldId="2147483651"/>
              <ac:spMk id="3" creationId="{2E65DE34-CDB7-41F7-A95A-592B99558C69}"/>
            </ac:spMkLst>
          </pc:spChg>
          <pc:spChg chg="mod">
            <ac:chgData name="Emily Galea" userId="21151546-2bcf-486e-8825-d6ed5c552185" providerId="ADAL" clId="{19021FF2-2BCC-40B0-8E84-8E72E4E5949D}" dt="2022-12-07T06:11:42.891" v="40" actId="1035"/>
            <ac:spMkLst>
              <pc:docMk/>
              <pc:sldMasterMk cId="1788353970" sldId="2147483648"/>
              <pc:sldLayoutMk cId="2802635032" sldId="2147483651"/>
              <ac:spMk id="13" creationId="{5E932F0D-7FC3-634B-932C-3625C16C8DE2}"/>
            </ac:spMkLst>
          </pc:spChg>
        </pc:sldLayoutChg>
        <pc:sldLayoutChg chg="modSp mod">
          <pc:chgData name="Emily Galea" userId="21151546-2bcf-486e-8825-d6ed5c552185" providerId="ADAL" clId="{19021FF2-2BCC-40B0-8E84-8E72E4E5949D}" dt="2022-12-07T06:07:23.236" v="5" actId="1076"/>
          <pc:sldLayoutMkLst>
            <pc:docMk/>
            <pc:sldMasterMk cId="1788353970" sldId="2147483648"/>
            <pc:sldLayoutMk cId="2756976449" sldId="2147483665"/>
          </pc:sldLayoutMkLst>
          <pc:spChg chg="mod">
            <ac:chgData name="Emily Galea" userId="21151546-2bcf-486e-8825-d6ed5c552185" providerId="ADAL" clId="{19021FF2-2BCC-40B0-8E84-8E72E4E5949D}" dt="2022-12-07T06:07:23.236" v="5" actId="1076"/>
            <ac:spMkLst>
              <pc:docMk/>
              <pc:sldMasterMk cId="1788353970" sldId="2147483648"/>
              <pc:sldLayoutMk cId="2756976449" sldId="2147483665"/>
              <ac:spMk id="2" creationId="{3CD97974-B93C-4C96-B3F6-F69E3D6DE6CA}"/>
            </ac:spMkLst>
          </pc:spChg>
          <pc:spChg chg="mod">
            <ac:chgData name="Emily Galea" userId="21151546-2bcf-486e-8825-d6ed5c552185" providerId="ADAL" clId="{19021FF2-2BCC-40B0-8E84-8E72E4E5949D}" dt="2022-12-07T06:06:58.011" v="2" actId="1076"/>
            <ac:spMkLst>
              <pc:docMk/>
              <pc:sldMasterMk cId="1788353970" sldId="2147483648"/>
              <pc:sldLayoutMk cId="2756976449" sldId="2147483665"/>
              <ac:spMk id="13" creationId="{94CA559C-3355-DE44-ACF9-BDB6083C4225}"/>
            </ac:spMkLst>
          </pc:spChg>
          <pc:spChg chg="mod">
            <ac:chgData name="Emily Galea" userId="21151546-2bcf-486e-8825-d6ed5c552185" providerId="ADAL" clId="{19021FF2-2BCC-40B0-8E84-8E72E4E5949D}" dt="2022-12-07T06:06:58.011" v="2" actId="1076"/>
            <ac:spMkLst>
              <pc:docMk/>
              <pc:sldMasterMk cId="1788353970" sldId="2147483648"/>
              <pc:sldLayoutMk cId="2756976449" sldId="2147483665"/>
              <ac:spMk id="15" creationId="{1B05BEE9-8BC0-EC44-B913-DB6426DF2EA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2DBF46-7876-0CA8-BE42-042253646B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0BE737-29C4-AA70-A453-C8EF0A02E0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2D85-EA79-4F20-A1C5-3698A7D1D316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BB4EBF-19A7-A917-6C35-2AA8064408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34F86D-F492-ADB9-E28F-C70E44FBC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281A-9874-42A7-968F-65617813F6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47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968" y="1059400"/>
            <a:ext cx="736139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Trade Gothic Next" panose="020F0502020204030204" pitchFamily="34" charset="0"/>
                <a:ea typeface="Kigelia" panose="020B0502040204020203" pitchFamily="34" charset="0"/>
                <a:cs typeface="Quire Sans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968" y="3539075"/>
            <a:ext cx="6560438" cy="967325"/>
          </a:xfr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Trade Gothic Next" panose="020F0502020204030204" pitchFamily="34" charset="0"/>
                <a:cs typeface="Kartika" panose="0202050303040406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Presenter’s Name</a:t>
            </a:r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xmlns="" id="{2EBDB595-2FDA-B3A9-1582-A738075CC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896" y="2048054"/>
            <a:ext cx="2758136" cy="276188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8C57A9D-C8F5-898B-3F0E-2AB491676A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968" y="4598475"/>
            <a:ext cx="6560438" cy="64928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rade Gothic Next" panose="020F0502020204030204" pitchFamily="34" charset="0"/>
                <a:cs typeface="Kartika" panose="02020503030404060203" pitchFamily="18" charset="0"/>
              </a:defRPr>
            </a:lvl1pPr>
          </a:lstStyle>
          <a:p>
            <a:pPr lvl="0"/>
            <a:r>
              <a:rPr lang="en-US" dirty="0"/>
              <a:t>PRESENTER’S ORGANISATION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5B9CA57-4104-80D0-CF15-308427F6AA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" y="6364483"/>
            <a:ext cx="12191993" cy="4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2 - Disclosur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5FB7B8-649E-C9EE-0888-2C315A3C8EB0}"/>
              </a:ext>
            </a:extLst>
          </p:cNvPr>
          <p:cNvSpPr/>
          <p:nvPr userDrawn="1"/>
        </p:nvSpPr>
        <p:spPr>
          <a:xfrm>
            <a:off x="381001" y="381000"/>
            <a:ext cx="11429998" cy="6096000"/>
          </a:xfrm>
          <a:prstGeom prst="rect">
            <a:avLst/>
          </a:prstGeom>
          <a:solidFill>
            <a:srgbClr val="0063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944625" y="2653167"/>
            <a:ext cx="10302750" cy="34364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Trade Gothic Next" panose="020B0503040303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Please disclose here any financial relationships that have occurred within the last 24 months with companies whose primary business is producing, marketing, selling, re-selling, or distributing healthcare products used by or on patients. </a:t>
            </a:r>
            <a:br>
              <a:rPr lang="en-US" dirty="0"/>
            </a:br>
            <a:r>
              <a:rPr lang="en-US" b="1" dirty="0"/>
              <a:t>Or </a:t>
            </a:r>
            <a:r>
              <a:rPr lang="en-US" dirty="0"/>
              <a:t>report “no relevant financial relationships”.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34718AD-A183-F9C7-A9B1-9F216C684300}"/>
              </a:ext>
            </a:extLst>
          </p:cNvPr>
          <p:cNvCxnSpPr>
            <a:cxnSpLocks/>
          </p:cNvCxnSpPr>
          <p:nvPr userDrawn="1"/>
        </p:nvCxnSpPr>
        <p:spPr>
          <a:xfrm>
            <a:off x="944624" y="1882451"/>
            <a:ext cx="5505061" cy="0"/>
          </a:xfrm>
          <a:prstGeom prst="line">
            <a:avLst/>
          </a:prstGeom>
          <a:ln w="50800">
            <a:solidFill>
              <a:srgbClr val="F37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63CA39-4E88-C1D5-4491-8BCB9A365AC3}"/>
              </a:ext>
            </a:extLst>
          </p:cNvPr>
          <p:cNvSpPr txBox="1"/>
          <p:nvPr userDrawn="1"/>
        </p:nvSpPr>
        <p:spPr>
          <a:xfrm>
            <a:off x="944624" y="381000"/>
            <a:ext cx="10302750" cy="12875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3800" b="1" dirty="0">
                <a:solidFill>
                  <a:schemeClr val="bg1"/>
                </a:solidFill>
                <a:latin typeface="+mj-lt"/>
              </a:rPr>
              <a:t>Disclosure of Relevant Financial Relationships</a:t>
            </a:r>
            <a:endParaRPr lang="en-AU" sz="3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- 1 Colum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7AB480-8CCA-DA06-631F-22C432865134}"/>
              </a:ext>
            </a:extLst>
          </p:cNvPr>
          <p:cNvSpPr/>
          <p:nvPr userDrawn="1"/>
        </p:nvSpPr>
        <p:spPr>
          <a:xfrm>
            <a:off x="381001" y="381000"/>
            <a:ext cx="11429998" cy="609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00" y="381000"/>
            <a:ext cx="10302750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rgbClr val="006387"/>
                </a:solidFill>
                <a:latin typeface="Trade Gothic Next" panose="020B0503040303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00" y="2087563"/>
            <a:ext cx="10302750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Trade Gothic Next" panose="020B05030403030200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Trade Gothic Next" panose="020B0503040303020004" pitchFamily="34" charset="0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Trade Gothic Next" panose="020B05030403030200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Trade Gothic Next" panose="020B0503040303020004" pitchFamily="34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Trade Gothic Next" panose="020B0503040303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577B3E-5AC6-ECF5-BE82-39E9B9674776}"/>
              </a:ext>
            </a:extLst>
          </p:cNvPr>
          <p:cNvSpPr/>
          <p:nvPr userDrawn="1"/>
        </p:nvSpPr>
        <p:spPr>
          <a:xfrm>
            <a:off x="381000" y="6096000"/>
            <a:ext cx="11429999" cy="381000"/>
          </a:xfrm>
          <a:prstGeom prst="rect">
            <a:avLst/>
          </a:prstGeom>
          <a:solidFill>
            <a:srgbClr val="006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09600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- 2 Columns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B94C80-0FE2-5EC8-49A5-FBF78D603938}"/>
              </a:ext>
            </a:extLst>
          </p:cNvPr>
          <p:cNvSpPr/>
          <p:nvPr userDrawn="1"/>
        </p:nvSpPr>
        <p:spPr>
          <a:xfrm>
            <a:off x="381001" y="381000"/>
            <a:ext cx="11429998" cy="609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E0C043-25C7-9430-B0C9-F975E2DC8964}"/>
              </a:ext>
            </a:extLst>
          </p:cNvPr>
          <p:cNvSpPr/>
          <p:nvPr userDrawn="1"/>
        </p:nvSpPr>
        <p:spPr>
          <a:xfrm>
            <a:off x="381000" y="6096000"/>
            <a:ext cx="11429999" cy="381000"/>
          </a:xfrm>
          <a:prstGeom prst="rect">
            <a:avLst/>
          </a:prstGeom>
          <a:solidFill>
            <a:srgbClr val="006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0596987-72B7-68C9-AA85-32A764DF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8565225A-1119-A9F0-D7EA-85A60F50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EAD70633-6B9C-5D2B-2CA9-9FADBB00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09600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24" y="381000"/>
            <a:ext cx="10302750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rgbClr val="00638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624" y="2528203"/>
            <a:ext cx="488630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4" y="2528203"/>
            <a:ext cx="496413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44624" y="2005689"/>
            <a:ext cx="4886309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6387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4" y="2005689"/>
            <a:ext cx="4964139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6387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- 3 Columns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E82DEC-9125-E502-0182-C4BE3688DCD1}"/>
              </a:ext>
            </a:extLst>
          </p:cNvPr>
          <p:cNvSpPr/>
          <p:nvPr userDrawn="1"/>
        </p:nvSpPr>
        <p:spPr>
          <a:xfrm>
            <a:off x="381001" y="381000"/>
            <a:ext cx="11429998" cy="609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19CD6F-2388-CC6E-58E8-092CA9E91F47}"/>
              </a:ext>
            </a:extLst>
          </p:cNvPr>
          <p:cNvSpPr/>
          <p:nvPr userDrawn="1"/>
        </p:nvSpPr>
        <p:spPr>
          <a:xfrm>
            <a:off x="381000" y="6096000"/>
            <a:ext cx="11429999" cy="381000"/>
          </a:xfrm>
          <a:prstGeom prst="rect">
            <a:avLst/>
          </a:prstGeom>
          <a:solidFill>
            <a:srgbClr val="006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228F72B5-AA45-7BCF-2951-A48EA29D8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F8B3BB65-C6FA-C9BB-08F5-BA6BDD87A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F41F35EF-5BFD-820A-0D44-9839AA58D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09600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25" y="381000"/>
            <a:ext cx="10302749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rgbClr val="00638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79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7885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0281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6387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97886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6387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6387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200" y="1122363"/>
            <a:ext cx="6534570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969" y="4257359"/>
            <a:ext cx="6534802" cy="196818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xmlns="" id="{DCC4FFB6-D49F-E93D-8D96-D22D2D782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896" y="2048054"/>
            <a:ext cx="2758136" cy="27618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4190170-6E45-338C-A078-619FDC28ACC2}"/>
              </a:ext>
            </a:extLst>
          </p:cNvPr>
          <p:cNvCxnSpPr>
            <a:cxnSpLocks/>
          </p:cNvCxnSpPr>
          <p:nvPr userDrawn="1"/>
        </p:nvCxnSpPr>
        <p:spPr>
          <a:xfrm>
            <a:off x="0" y="3838258"/>
            <a:ext cx="550506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61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AD5B-ECF5-6946-03D2-01AAE33C7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BD2CF-DA0F-393C-F77B-EF432A789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52371E-091B-CB4E-B15B-0E3454843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37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C829F-EBF5-71E2-27C5-B943B2E6F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E575D-2F0B-5223-B280-FF424BA8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B9032-0286-C60A-DDC2-F6572405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DEEB8-8D77-A257-FFD9-F7C2FB62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B1C4C5-443D-DF43-2EE7-D46710C675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2EC4B6-1ECA-F91D-99B8-ACF668488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80FA91-207C-6901-FB6C-32CFA6CF7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8781B9-647E-CFD6-D45C-07A2DD4CC0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84AD4E-1564-BE60-4D92-581B2145A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9AD0C1-516D-3A63-3DE8-D4A05C003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6E6EC5E-BF5B-E1E8-D482-1C25D0F0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D1CDC6-E48C-DC7F-FE62-05355578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856F528-FBB7-2216-4EB0-B4AA5A0896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33B7517-63D4-D9A7-3BD0-185FB7EA2D4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4EC260A-A259-A511-2205-4BEFA40896A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12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3BCFD4-0E31-DE02-3791-52A8D3EA41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E9AC2A-20AD-8C48-B5EB-B5322BDBCDEE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5BC8D5-D953-ABF8-E9EA-97D02878D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27E1C1-B5D7-74AA-F469-F0109D7AE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6E10FFA-CE75-11E9-E0D5-F5475533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BD6EBC-DB1C-E7F2-4DCF-F107C485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F15CDDF-9DA2-18B5-11D2-C4CDA52C99D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48DF224-B0CE-3655-7A1E-D9C1447CEE1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0280" y="2003804"/>
            <a:ext cx="3218685" cy="52251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BC19697-9FFF-2151-1E9F-C28783258A8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1089BDF-B5E3-0FEC-5718-4C6EF55ED1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4B0A778-7B37-DD43-AA1C-A8C93059DC2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340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BE90E-0D60-2441-7153-38183F735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A4B2BF-5DB2-60BA-C6CC-8179BF89E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384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rade Gothic Next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25ad8-5c0a-4c84-857b-afb879481683" xsi:nil="true"/>
    <lcf76f155ced4ddcb4097134ff3c332f xmlns="1e84d7c1-5037-43d6-9eb0-2b430624e7b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D45A7F660264A8AE95429BAB145D9" ma:contentTypeVersion="12" ma:contentTypeDescription="Create a new document." ma:contentTypeScope="" ma:versionID="268ec5e862bef81316d786deef82b097">
  <xsd:schema xmlns:xsd="http://www.w3.org/2001/XMLSchema" xmlns:xs="http://www.w3.org/2001/XMLSchema" xmlns:p="http://schemas.microsoft.com/office/2006/metadata/properties" xmlns:ns2="1e84d7c1-5037-43d6-9eb0-2b430624e7b6" xmlns:ns3="b0b25ad8-5c0a-4c84-857b-afb879481683" targetNamespace="http://schemas.microsoft.com/office/2006/metadata/properties" ma:root="true" ma:fieldsID="bdaf781d21c8f04d1729fbae536592f1" ns2:_="" ns3:_="">
    <xsd:import namespace="1e84d7c1-5037-43d6-9eb0-2b430624e7b6"/>
    <xsd:import namespace="b0b25ad8-5c0a-4c84-857b-afb879481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4d7c1-5037-43d6-9eb0-2b430624e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fc9dcb-910b-4f42-aa91-6d3447ae4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25ad8-5c0a-4c84-857b-afb87948168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aae8e67-dd05-4bb1-a31a-96db7f528130}" ma:internalName="TaxCatchAll" ma:showField="CatchAllData" ma:web="b0b25ad8-5c0a-4c84-857b-afb879481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b0b25ad8-5c0a-4c84-857b-afb879481683"/>
    <ds:schemaRef ds:uri="http://purl.org/dc/elements/1.1/"/>
    <ds:schemaRef ds:uri="1e84d7c1-5037-43d6-9eb0-2b430624e7b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18D109-3080-4B33-B3C3-8B6388B6F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4d7c1-5037-43d6-9eb0-2b430624e7b6"/>
    <ds:schemaRef ds:uri="b0b25ad8-5c0a-4c84-857b-afb879481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Bridgend</Template>
  <TotalTime>307</TotalTime>
  <Words>13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Kartika</vt:lpstr>
      <vt:lpstr>Kigelia</vt:lpstr>
      <vt:lpstr>Quire Sans</vt:lpstr>
      <vt:lpstr>Trade Gothic Next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Galea</dc:creator>
  <cp:lastModifiedBy>Debbie</cp:lastModifiedBy>
  <cp:revision>1</cp:revision>
  <dcterms:created xsi:type="dcterms:W3CDTF">2022-12-07T03:45:00Z</dcterms:created>
  <dcterms:modified xsi:type="dcterms:W3CDTF">2023-11-08T06:57:49Z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0x010100070D45A7F660264A8AE95429BAB145D9</vt:lpwstr>
  </property>
  <property fmtid="{D5CDD505-2E9C-101B-9397-08002B2CF9AE}" pid="3" name="MediaServiceImageTags">
    <vt:lpwstr/>
  </property>
</Properties>
</file>