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2"/>
  </p:notesMasterIdLst>
  <p:handoutMasterIdLst>
    <p:handoutMasterId r:id="rId13"/>
  </p:handoutMasterIdLst>
  <p:sldIdLst>
    <p:sldId id="273" r:id="rId5"/>
    <p:sldId id="266" r:id="rId6"/>
    <p:sldId id="267" r:id="rId7"/>
    <p:sldId id="268" r:id="rId8"/>
    <p:sldId id="269" r:id="rId9"/>
    <p:sldId id="270" r:id="rId10"/>
    <p:sldId id="271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ho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8EFF2"/>
    <a:srgbClr val="BDD4EF"/>
    <a:srgbClr val="F4F3F5"/>
    <a:srgbClr val="21569C"/>
    <a:srgbClr val="1B2C55"/>
    <a:srgbClr val="4D4D4D"/>
    <a:srgbClr val="DB6F70"/>
    <a:srgbClr val="F37E65"/>
    <a:srgbClr val="685E7A"/>
    <a:srgbClr val="0063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8A8C168-6937-4876-9BD0-34EA746E2862}" v="343" dt="2025-10-30T00:54:46.36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14" autoAdjust="0"/>
    <p:restoredTop sz="94715" autoAdjust="0"/>
  </p:normalViewPr>
  <p:slideViewPr>
    <p:cSldViewPr snapToGrid="0">
      <p:cViewPr varScale="1">
        <p:scale>
          <a:sx n="120" d="100"/>
          <a:sy n="120" d="100"/>
        </p:scale>
        <p:origin x="174" y="10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26" d="100"/>
        <a:sy n="126" d="100"/>
      </p:scale>
      <p:origin x="0" y="0"/>
    </p:cViewPr>
  </p:sorterViewPr>
  <p:notesViewPr>
    <p:cSldViewPr snapToGrid="0">
      <p:cViewPr varScale="1">
        <p:scale>
          <a:sx n="96" d="100"/>
          <a:sy n="96" d="100"/>
        </p:scale>
        <p:origin x="364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82DBF46-7876-0CA8-BE42-042253646BA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80BE737-29C4-AA70-A453-C8EF0A02E03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BB2D85-EA79-4F20-A1C5-3698A7D1D316}" type="datetimeFigureOut">
              <a:rPr lang="en-AU" smtClean="0"/>
              <a:t>30/10/2025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7BB4EBF-19A7-A917-6C35-2AA8064408E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134F86D-F492-ADB9-E28F-C70E44FBC1C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AA281A-9874-42A7-968F-65617813F62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464744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87ADD9-2083-264C-A652-8D52D02F7E72}" type="datetimeFigureOut">
              <a:rPr lang="en-US" smtClean="0"/>
              <a:t>10/30/2025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7DC217-DF71-1A49-B3EA-559F1F43B0F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64252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gradFill flip="none" rotWithShape="1">
          <a:gsLst>
            <a:gs pos="20000">
              <a:schemeClr val="tx1"/>
            </a:gs>
            <a:gs pos="100000">
              <a:srgbClr val="21569C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82380" y="1059400"/>
            <a:ext cx="7361392" cy="2387600"/>
          </a:xfrm>
        </p:spPr>
        <p:txBody>
          <a:bodyPr anchor="b">
            <a:noAutofit/>
          </a:bodyPr>
          <a:lstStyle>
            <a:lvl1pPr algn="l">
              <a:defRPr sz="6000" b="0">
                <a:solidFill>
                  <a:schemeClr val="bg1"/>
                </a:solidFill>
                <a:latin typeface="Daytona" panose="020B0604030500040204" pitchFamily="34" charset="0"/>
                <a:ea typeface="Kigelia" panose="020B0502040204020203" pitchFamily="34" charset="0"/>
                <a:cs typeface="Rubik SemiBold" pitchFamily="2" charset="-79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82380" y="3683855"/>
            <a:ext cx="6560438" cy="967325"/>
          </a:xfrm>
        </p:spPr>
        <p:txBody>
          <a:bodyPr anchor="b">
            <a:noAutofit/>
          </a:bodyPr>
          <a:lstStyle>
            <a:lvl1pPr marL="0" indent="0" algn="l">
              <a:buNone/>
              <a:defRPr sz="3600" b="0">
                <a:solidFill>
                  <a:schemeClr val="bg2">
                    <a:lumMod val="90000"/>
                  </a:schemeClr>
                </a:solidFill>
                <a:latin typeface="Daytona" panose="020B0604030500040204" pitchFamily="34" charset="0"/>
                <a:cs typeface="Rubik SemiBold" pitchFamily="2" charset="-79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Presenter’s Name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B8C57A9D-C8F5-898B-3F0E-2AB491676A5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82380" y="4763150"/>
            <a:ext cx="6560438" cy="741362"/>
          </a:xfrm>
        </p:spPr>
        <p:txBody>
          <a:bodyPr/>
          <a:lstStyle>
            <a:lvl1pPr marL="0" indent="0">
              <a:buNone/>
              <a:defRPr sz="1400" b="0">
                <a:solidFill>
                  <a:schemeClr val="bg1"/>
                </a:solidFill>
                <a:latin typeface="Daytona" panose="020B0604030500040204" pitchFamily="34" charset="0"/>
                <a:cs typeface="Rubik Medium" pitchFamily="2" charset="-79"/>
              </a:defRPr>
            </a:lvl1pPr>
          </a:lstStyle>
          <a:p>
            <a:pPr lvl="0"/>
            <a:r>
              <a:rPr lang="en-US" dirty="0"/>
              <a:t>Presenters </a:t>
            </a:r>
            <a:r>
              <a:rPr lang="en-US" dirty="0" err="1"/>
              <a:t>Organisation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B9DB8BD-84FC-95CD-F1D1-100D73B6403C}"/>
              </a:ext>
            </a:extLst>
          </p:cNvPr>
          <p:cNvSpPr/>
          <p:nvPr userDrawn="1"/>
        </p:nvSpPr>
        <p:spPr>
          <a:xfrm>
            <a:off x="0" y="0"/>
            <a:ext cx="12192000" cy="136525"/>
          </a:xfrm>
          <a:prstGeom prst="rect">
            <a:avLst/>
          </a:prstGeom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8" name="Picture 7" descr="A blue and white logo&#10;&#10;AI-generated content may be incorrect.">
            <a:extLst>
              <a:ext uri="{FF2B5EF4-FFF2-40B4-BE49-F238E27FC236}">
                <a16:creationId xmlns:a16="http://schemas.microsoft.com/office/drawing/2014/main" id="{9B745A19-F2A1-C29A-7227-C91C04EBFB7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17003" y="1699615"/>
            <a:ext cx="2779081" cy="277908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C3BB481-64D2-EF19-DEEE-CCA29BCB456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05272" y="6431661"/>
            <a:ext cx="7738499" cy="193463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C03FDAB-38FD-18AB-038D-331D9B245752}"/>
              </a:ext>
            </a:extLst>
          </p:cNvPr>
          <p:cNvCxnSpPr/>
          <p:nvPr userDrawn="1"/>
        </p:nvCxnSpPr>
        <p:spPr>
          <a:xfrm>
            <a:off x="0" y="6223517"/>
            <a:ext cx="8322906" cy="0"/>
          </a:xfrm>
          <a:prstGeom prst="line">
            <a:avLst/>
          </a:prstGeom>
          <a:ln w="12700">
            <a:headEnd type="none"/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6529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lide 2 - Disclosure">
    <p:bg>
      <p:bgPr>
        <a:solidFill>
          <a:srgbClr val="F4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65DE34-CDB7-41F7-A95A-592B99558C69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6449" y="2577427"/>
            <a:ext cx="8537510" cy="3148329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800">
                <a:solidFill>
                  <a:schemeClr val="tx2"/>
                </a:solidFill>
                <a:latin typeface="Daytona" panose="020B0604030500040204" pitchFamily="34" charset="0"/>
                <a:cs typeface="Rubik" pitchFamily="2" charset="-79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Please disclose here any financial relationships that have occurred within the last 24 months with companies whose primary business is producing, marketing, selling, re-selling, or distributing healthcare products used by or on patients. </a:t>
            </a:r>
          </a:p>
          <a:p>
            <a:br>
              <a:rPr lang="en-US" dirty="0"/>
            </a:br>
            <a:r>
              <a:rPr lang="en-US" b="1" dirty="0"/>
              <a:t>Or </a:t>
            </a:r>
            <a:r>
              <a:rPr lang="en-US" dirty="0"/>
              <a:t>report “no relevant financial relationships”.</a:t>
            </a:r>
          </a:p>
        </p:txBody>
      </p:sp>
      <p:sp>
        <p:nvSpPr>
          <p:cNvPr id="5" name="Rectangle: Single Corner Rounded 4">
            <a:extLst>
              <a:ext uri="{FF2B5EF4-FFF2-40B4-BE49-F238E27FC236}">
                <a16:creationId xmlns:a16="http://schemas.microsoft.com/office/drawing/2014/main" id="{194967DA-3591-840E-4E7B-F515F1612A99}"/>
              </a:ext>
            </a:extLst>
          </p:cNvPr>
          <p:cNvSpPr/>
          <p:nvPr userDrawn="1"/>
        </p:nvSpPr>
        <p:spPr>
          <a:xfrm rot="10800000">
            <a:off x="10726846" y="1511558"/>
            <a:ext cx="1465154" cy="3498980"/>
          </a:xfrm>
          <a:prstGeom prst="round1Rect">
            <a:avLst>
              <a:gd name="adj" fmla="val 50000"/>
            </a:avLst>
          </a:prstGeom>
          <a:blipFill dpi="0" rotWithShape="0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380042" t="-738" r="-280131" b="-106778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B8851DA-C075-B9C0-9E55-9E788DD19B60}"/>
              </a:ext>
            </a:extLst>
          </p:cNvPr>
          <p:cNvSpPr/>
          <p:nvPr userDrawn="1"/>
        </p:nvSpPr>
        <p:spPr>
          <a:xfrm>
            <a:off x="10726846" y="0"/>
            <a:ext cx="1465154" cy="15115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A1C424C-1C34-C3F9-830A-0A561D680752}"/>
              </a:ext>
            </a:extLst>
          </p:cNvPr>
          <p:cNvSpPr/>
          <p:nvPr userDrawn="1"/>
        </p:nvSpPr>
        <p:spPr>
          <a:xfrm>
            <a:off x="0" y="0"/>
            <a:ext cx="12192000" cy="136525"/>
          </a:xfrm>
          <a:prstGeom prst="rect">
            <a:avLst/>
          </a:prstGeom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4380204-5363-5162-4D3D-65001E84909F}"/>
              </a:ext>
            </a:extLst>
          </p:cNvPr>
          <p:cNvCxnSpPr/>
          <p:nvPr userDrawn="1"/>
        </p:nvCxnSpPr>
        <p:spPr>
          <a:xfrm>
            <a:off x="0" y="6223517"/>
            <a:ext cx="8322906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headEnd type="none"/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13" name="Picture 12" descr="A blue and black logo&#10;&#10;AI-generated content may be incorrect.">
            <a:extLst>
              <a:ext uri="{FF2B5EF4-FFF2-40B4-BE49-F238E27FC236}">
                <a16:creationId xmlns:a16="http://schemas.microsoft.com/office/drawing/2014/main" id="{688FECB7-EECA-5895-AE23-10A5AC29FFE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46449" y="818964"/>
            <a:ext cx="7119258" cy="126070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153C33E-B77C-2C48-F5DE-F9CAF4DD1FD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205272" y="6431661"/>
            <a:ext cx="7738499" cy="193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635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Main Content - 1 Column">
    <p:bg>
      <p:bgPr>
        <a:solidFill>
          <a:srgbClr val="F4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457" y="539620"/>
            <a:ext cx="10776857" cy="1325563"/>
          </a:xfrm>
        </p:spPr>
        <p:txBody>
          <a:bodyPr anchor="b">
            <a:noAutofit/>
          </a:bodyPr>
          <a:lstStyle>
            <a:lvl1pPr>
              <a:defRPr sz="4800" b="0">
                <a:solidFill>
                  <a:schemeClr val="tx1"/>
                </a:solidFill>
                <a:latin typeface="Daytona" panose="020B0604030500040204" pitchFamily="34" charset="0"/>
                <a:cs typeface="Rubik SemiBold" pitchFamily="2" charset="-79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8457" y="2087563"/>
            <a:ext cx="10776857" cy="3366813"/>
          </a:xfrm>
        </p:spPr>
        <p:txBody>
          <a:bodyPr>
            <a:noAutofit/>
          </a:bodyPr>
          <a:lstStyle>
            <a:lvl1pPr marL="0" indent="0">
              <a:buNone/>
              <a:defRPr>
                <a:solidFill>
                  <a:schemeClr val="tx2"/>
                </a:solidFill>
                <a:latin typeface="Daytona" panose="020B0604030500040204" pitchFamily="34" charset="0"/>
                <a:cs typeface="Rubik" pitchFamily="2" charset="-79"/>
              </a:defRPr>
            </a:lvl1pPr>
            <a:lvl2pPr marL="457200" indent="0">
              <a:buNone/>
              <a:defRPr>
                <a:solidFill>
                  <a:schemeClr val="tx2"/>
                </a:solidFill>
                <a:latin typeface="Daytona" panose="020B0604030500040204" pitchFamily="34" charset="0"/>
                <a:cs typeface="Rubik" pitchFamily="2" charset="-79"/>
              </a:defRPr>
            </a:lvl2pPr>
            <a:lvl3pPr marL="914400" indent="0">
              <a:buNone/>
              <a:defRPr>
                <a:solidFill>
                  <a:schemeClr val="tx2"/>
                </a:solidFill>
                <a:latin typeface="Daytona" panose="020B0604030500040204" pitchFamily="34" charset="0"/>
                <a:cs typeface="Rubik" pitchFamily="2" charset="-79"/>
              </a:defRPr>
            </a:lvl3pPr>
            <a:lvl4pPr marL="1371600" indent="0">
              <a:buNone/>
              <a:defRPr>
                <a:solidFill>
                  <a:schemeClr val="tx2"/>
                </a:solidFill>
                <a:latin typeface="Daytona" panose="020B0604030500040204" pitchFamily="34" charset="0"/>
                <a:cs typeface="Rubik" pitchFamily="2" charset="-79"/>
              </a:defRPr>
            </a:lvl4pPr>
            <a:lvl5pPr marL="1828800" indent="0">
              <a:buNone/>
              <a:defRPr>
                <a:solidFill>
                  <a:schemeClr val="tx2"/>
                </a:solidFill>
                <a:latin typeface="Daytona" panose="020B0604030500040204" pitchFamily="34" charset="0"/>
                <a:cs typeface="Rubik" pitchFamily="2" charset="-79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9E1476-DF85-AFF0-C18E-1EFF7DCB06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02323" y="6362937"/>
            <a:ext cx="9538421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 b="0">
                <a:solidFill>
                  <a:schemeClr val="tx1"/>
                </a:solidFill>
                <a:latin typeface="Daytona" panose="020B0604030500040204" pitchFamily="34" charset="0"/>
                <a:cs typeface="Rubik" pitchFamily="2" charset="-79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E801A19-3A43-D42B-A03C-382A26FA5C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884596" y="6362937"/>
            <a:ext cx="2105081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 b="0">
                <a:solidFill>
                  <a:schemeClr val="tx1"/>
                </a:solidFill>
                <a:latin typeface="Daytona" panose="020B0604030500040204" pitchFamily="34" charset="0"/>
                <a:cs typeface="Rubik" pitchFamily="2" charset="-79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8F524B6-EFC9-03B7-A1EF-ADE692E0E9FF}"/>
              </a:ext>
            </a:extLst>
          </p:cNvPr>
          <p:cNvSpPr/>
          <p:nvPr userDrawn="1"/>
        </p:nvSpPr>
        <p:spPr>
          <a:xfrm>
            <a:off x="0" y="0"/>
            <a:ext cx="12192000" cy="136525"/>
          </a:xfrm>
          <a:prstGeom prst="rect">
            <a:avLst/>
          </a:prstGeom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8" name="Picture 7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26E77D80-B946-8955-8157-7CE3869711E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262049" y="358905"/>
            <a:ext cx="653142" cy="202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9451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- 2 Columns">
    <p:bg>
      <p:bgPr>
        <a:solidFill>
          <a:srgbClr val="F4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8458" y="2528203"/>
            <a:ext cx="5112476" cy="2828613"/>
          </a:xfrm>
        </p:spPr>
        <p:txBody>
          <a:bodyPr>
            <a:noAutofit/>
          </a:bodyPr>
          <a:lstStyle>
            <a:lvl1pPr marL="0" indent="0">
              <a:buNone/>
              <a:defRPr sz="2000">
                <a:latin typeface="Daytona" panose="020B0604030500040204" pitchFamily="34" charset="0"/>
                <a:cs typeface="Rubik" pitchFamily="2" charset="-79"/>
              </a:defRPr>
            </a:lvl1pPr>
            <a:lvl2pPr marL="457200" indent="0">
              <a:buNone/>
              <a:defRPr sz="1800">
                <a:latin typeface="Daytona" panose="020B0604030500040204" pitchFamily="34" charset="0"/>
                <a:cs typeface="Rubik" pitchFamily="2" charset="-79"/>
              </a:defRPr>
            </a:lvl2pPr>
            <a:lvl3pPr marL="914400" indent="0">
              <a:buNone/>
              <a:defRPr sz="1600">
                <a:latin typeface="Daytona" panose="020B0604030500040204" pitchFamily="34" charset="0"/>
                <a:cs typeface="Rubik" pitchFamily="2" charset="-79"/>
              </a:defRPr>
            </a:lvl3pPr>
            <a:lvl4pPr marL="1371600" indent="0">
              <a:buNone/>
              <a:defRPr sz="1400">
                <a:latin typeface="Daytona" panose="020B0604030500040204" pitchFamily="34" charset="0"/>
                <a:cs typeface="Rubik" pitchFamily="2" charset="-79"/>
              </a:defRPr>
            </a:lvl4pPr>
            <a:lvl5pPr marL="1828800" indent="0">
              <a:buNone/>
              <a:defRPr sz="1400">
                <a:latin typeface="Daytona" panose="020B0604030500040204" pitchFamily="34" charset="0"/>
                <a:cs typeface="Rubik" pitchFamily="2" charset="-79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4CA559C-3355-DE44-ACF9-BDB6083C422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283234" y="2528203"/>
            <a:ext cx="5212080" cy="2828613"/>
          </a:xfrm>
        </p:spPr>
        <p:txBody>
          <a:bodyPr>
            <a:noAutofit/>
          </a:bodyPr>
          <a:lstStyle>
            <a:lvl1pPr marL="0" indent="0">
              <a:buNone/>
              <a:defRPr sz="2000">
                <a:latin typeface="Daytona" panose="020B0604030500040204" pitchFamily="34" charset="0"/>
                <a:cs typeface="Rubik" pitchFamily="2" charset="-79"/>
              </a:defRPr>
            </a:lvl1pPr>
            <a:lvl2pPr marL="457200" indent="0">
              <a:buNone/>
              <a:defRPr sz="1800">
                <a:latin typeface="Daytona" panose="020B0604030500040204" pitchFamily="34" charset="0"/>
                <a:cs typeface="Rubik" pitchFamily="2" charset="-79"/>
              </a:defRPr>
            </a:lvl2pPr>
            <a:lvl3pPr marL="914400" indent="0">
              <a:buNone/>
              <a:defRPr sz="1600">
                <a:latin typeface="Daytona" panose="020B0604030500040204" pitchFamily="34" charset="0"/>
                <a:cs typeface="Rubik" pitchFamily="2" charset="-79"/>
              </a:defRPr>
            </a:lvl3pPr>
            <a:lvl4pPr marL="1371600" indent="0">
              <a:buNone/>
              <a:defRPr sz="1400">
                <a:latin typeface="Daytona" panose="020B0604030500040204" pitchFamily="34" charset="0"/>
                <a:cs typeface="Rubik" pitchFamily="2" charset="-79"/>
              </a:defRPr>
            </a:lvl4pPr>
            <a:lvl5pPr marL="1828800" indent="0">
              <a:buNone/>
              <a:defRPr sz="1400">
                <a:latin typeface="Daytona" panose="020B0604030500040204" pitchFamily="34" charset="0"/>
                <a:cs typeface="Rubik" pitchFamily="2" charset="-79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0B33DABA-7BF5-1147-BA5E-63B92F220E51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718458" y="2005689"/>
            <a:ext cx="5112476" cy="522514"/>
          </a:xfrm>
        </p:spPr>
        <p:txBody>
          <a:bodyPr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  <a:latin typeface="Daytona" panose="020B0604030500040204" pitchFamily="34" charset="0"/>
                <a:cs typeface="Rubik Medium" pitchFamily="2" charset="-79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1B05BEE9-8BC0-EC44-B913-DB6426DF2EA7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6283234" y="2005689"/>
            <a:ext cx="5212080" cy="522514"/>
          </a:xfrm>
        </p:spPr>
        <p:txBody>
          <a:bodyPr>
            <a:noAutofit/>
          </a:bodyPr>
          <a:lstStyle>
            <a:lvl1pPr marL="0" indent="0">
              <a:buNone/>
              <a:defRPr lang="en-US" sz="2400" b="0" kern="1200" dirty="0">
                <a:solidFill>
                  <a:schemeClr val="tx1"/>
                </a:solidFill>
                <a:latin typeface="Daytona" panose="020B0604030500040204" pitchFamily="34" charset="0"/>
                <a:ea typeface="+mn-ea"/>
                <a:cs typeface="Rubik Medium" pitchFamily="2" charset="-79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7055C22F-DB99-19AB-8778-93F3F03B0F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457" y="539620"/>
            <a:ext cx="10776857" cy="1325563"/>
          </a:xfrm>
        </p:spPr>
        <p:txBody>
          <a:bodyPr anchor="b">
            <a:noAutofit/>
          </a:bodyPr>
          <a:lstStyle>
            <a:lvl1pPr>
              <a:defRPr sz="4800" b="0">
                <a:solidFill>
                  <a:schemeClr val="tx1"/>
                </a:solidFill>
                <a:latin typeface="Daytona" panose="020B0604030500040204" pitchFamily="34" charset="0"/>
                <a:cs typeface="Rubik SemiBold" pitchFamily="2" charset="-79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DADFE336-265E-F8D2-92CA-D6E7EAB9A6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02323" y="6362937"/>
            <a:ext cx="9538421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 b="0">
                <a:solidFill>
                  <a:schemeClr val="tx1"/>
                </a:solidFill>
                <a:latin typeface="Daytona" panose="020B0604030500040204" pitchFamily="34" charset="0"/>
                <a:cs typeface="Rubik" pitchFamily="2" charset="-79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D7EC371F-75CD-8B4F-018A-DDE25937DB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884596" y="6362937"/>
            <a:ext cx="2105081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 b="0">
                <a:solidFill>
                  <a:schemeClr val="tx1"/>
                </a:solidFill>
                <a:latin typeface="Daytona" panose="020B0604030500040204" pitchFamily="34" charset="0"/>
                <a:cs typeface="Rubik" pitchFamily="2" charset="-79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918CC4C-4FAC-5820-8315-BAEA36247B95}"/>
              </a:ext>
            </a:extLst>
          </p:cNvPr>
          <p:cNvSpPr/>
          <p:nvPr userDrawn="1"/>
        </p:nvSpPr>
        <p:spPr>
          <a:xfrm>
            <a:off x="0" y="0"/>
            <a:ext cx="12192000" cy="136525"/>
          </a:xfrm>
          <a:prstGeom prst="rect">
            <a:avLst/>
          </a:prstGeom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4" name="Picture 3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F4080F21-421C-BC37-01A5-DC9115A8E44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262049" y="358905"/>
            <a:ext cx="653142" cy="202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9127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- 3 Columns">
    <p:bg>
      <p:bgPr>
        <a:solidFill>
          <a:srgbClr val="F4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6667" y="2526318"/>
            <a:ext cx="3350328" cy="2828613"/>
          </a:xfrm>
        </p:spPr>
        <p:txBody>
          <a:bodyPr>
            <a:noAutofit/>
          </a:bodyPr>
          <a:lstStyle>
            <a:lvl1pPr marL="0" indent="0">
              <a:buNone/>
              <a:defRPr sz="2000">
                <a:latin typeface="Daytona" panose="020B0604030500040204" pitchFamily="34" charset="0"/>
                <a:cs typeface="Rubik" pitchFamily="2" charset="-79"/>
              </a:defRPr>
            </a:lvl1pPr>
            <a:lvl2pPr marL="457200" indent="0">
              <a:buNone/>
              <a:defRPr sz="1800">
                <a:latin typeface="Daytona" panose="020B0604030500040204" pitchFamily="34" charset="0"/>
                <a:cs typeface="Rubik" pitchFamily="2" charset="-79"/>
              </a:defRPr>
            </a:lvl2pPr>
            <a:lvl3pPr marL="914400" indent="0">
              <a:buNone/>
              <a:defRPr sz="1600">
                <a:latin typeface="Daytona" panose="020B0604030500040204" pitchFamily="34" charset="0"/>
                <a:cs typeface="Rubik" pitchFamily="2" charset="-79"/>
              </a:defRPr>
            </a:lvl3pPr>
            <a:lvl4pPr marL="1371600" indent="0">
              <a:buNone/>
              <a:defRPr sz="1400">
                <a:latin typeface="Daytona" panose="020B0604030500040204" pitchFamily="34" charset="0"/>
                <a:cs typeface="Rubik" pitchFamily="2" charset="-79"/>
              </a:defRPr>
            </a:lvl4pPr>
            <a:lvl5pPr marL="1828800" indent="0">
              <a:buNone/>
              <a:defRPr sz="1400">
                <a:latin typeface="Daytona" panose="020B0604030500040204" pitchFamily="34" charset="0"/>
                <a:cs typeface="Rubik" pitchFamily="2" charset="-79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0B33DABA-7BF5-1147-BA5E-63B92F220E51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708526" y="2003804"/>
            <a:ext cx="3303061" cy="522514"/>
          </a:xfrm>
        </p:spPr>
        <p:txBody>
          <a:bodyPr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  <a:latin typeface="Daytona" panose="020B0604030500040204" pitchFamily="34" charset="0"/>
                <a:cs typeface="Rubik Medium" pitchFamily="2" charset="-79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3CC6229D-FBAA-3639-7F2A-151184E20C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02323" y="6362937"/>
            <a:ext cx="9538421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 b="0">
                <a:solidFill>
                  <a:schemeClr val="tx1"/>
                </a:solidFill>
                <a:latin typeface="Daytona" panose="020B0604030500040204" pitchFamily="34" charset="0"/>
                <a:cs typeface="Rubik" pitchFamily="2" charset="-79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F9402336-9A8E-8B68-6E1E-D1B86B11C4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884596" y="6362937"/>
            <a:ext cx="2105081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 b="0">
                <a:solidFill>
                  <a:schemeClr val="tx1"/>
                </a:solidFill>
                <a:latin typeface="Daytona" panose="020B0604030500040204" pitchFamily="34" charset="0"/>
                <a:cs typeface="Rubik" pitchFamily="2" charset="-79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46771055-82A3-434E-B833-177AD20B04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457" y="539620"/>
            <a:ext cx="10776857" cy="1325563"/>
          </a:xfrm>
        </p:spPr>
        <p:txBody>
          <a:bodyPr anchor="b">
            <a:noAutofit/>
          </a:bodyPr>
          <a:lstStyle>
            <a:lvl1pPr>
              <a:defRPr sz="4800" b="0">
                <a:solidFill>
                  <a:schemeClr val="tx1"/>
                </a:solidFill>
                <a:latin typeface="Daytona" panose="020B0604030500040204" pitchFamily="34" charset="0"/>
                <a:cs typeface="Rubik SemiBold" pitchFamily="2" charset="-79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B3E0B4FC-7EB9-DAE8-25FE-405DB7BE6095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4420836" y="2526318"/>
            <a:ext cx="3350328" cy="2828613"/>
          </a:xfrm>
        </p:spPr>
        <p:txBody>
          <a:bodyPr>
            <a:noAutofit/>
          </a:bodyPr>
          <a:lstStyle>
            <a:lvl1pPr marL="0" indent="0">
              <a:buNone/>
              <a:defRPr sz="2000">
                <a:latin typeface="Daytona" panose="020B0604030500040204" pitchFamily="34" charset="0"/>
                <a:cs typeface="Rubik" pitchFamily="2" charset="-79"/>
              </a:defRPr>
            </a:lvl1pPr>
            <a:lvl2pPr marL="457200" indent="0">
              <a:buNone/>
              <a:defRPr sz="1800">
                <a:latin typeface="Daytona" panose="020B0604030500040204" pitchFamily="34" charset="0"/>
                <a:cs typeface="Rubik" pitchFamily="2" charset="-79"/>
              </a:defRPr>
            </a:lvl2pPr>
            <a:lvl3pPr marL="914400" indent="0">
              <a:buNone/>
              <a:defRPr sz="1600">
                <a:latin typeface="Daytona" panose="020B0604030500040204" pitchFamily="34" charset="0"/>
                <a:cs typeface="Rubik" pitchFamily="2" charset="-79"/>
              </a:defRPr>
            </a:lvl3pPr>
            <a:lvl4pPr marL="1371600" indent="0">
              <a:buNone/>
              <a:defRPr sz="1400">
                <a:latin typeface="Daytona" panose="020B0604030500040204" pitchFamily="34" charset="0"/>
                <a:cs typeface="Rubik" pitchFamily="2" charset="-79"/>
              </a:defRPr>
            </a:lvl4pPr>
            <a:lvl5pPr marL="1828800" indent="0">
              <a:buNone/>
              <a:defRPr sz="1400">
                <a:latin typeface="Daytona" panose="020B0604030500040204" pitchFamily="34" charset="0"/>
                <a:cs typeface="Rubik" pitchFamily="2" charset="-79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4FFBE913-43D8-A014-BAA9-6CE1C2DF7430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422695" y="2003804"/>
            <a:ext cx="3303061" cy="522514"/>
          </a:xfrm>
        </p:spPr>
        <p:txBody>
          <a:bodyPr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  <a:latin typeface="Daytona" panose="020B0604030500040204" pitchFamily="34" charset="0"/>
                <a:cs typeface="Rubik Medium" pitchFamily="2" charset="-79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69FD07CA-92CB-F1B5-DD1F-EE4E3BC9E988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133146" y="2526318"/>
            <a:ext cx="3350328" cy="2828613"/>
          </a:xfrm>
        </p:spPr>
        <p:txBody>
          <a:bodyPr>
            <a:noAutofit/>
          </a:bodyPr>
          <a:lstStyle>
            <a:lvl1pPr marL="0" indent="0">
              <a:buNone/>
              <a:defRPr sz="2000">
                <a:latin typeface="Daytona" panose="020B0604030500040204" pitchFamily="34" charset="0"/>
                <a:cs typeface="Rubik" pitchFamily="2" charset="-79"/>
              </a:defRPr>
            </a:lvl1pPr>
            <a:lvl2pPr marL="457200" indent="0">
              <a:buNone/>
              <a:defRPr sz="1800">
                <a:latin typeface="Daytona" panose="020B0604030500040204" pitchFamily="34" charset="0"/>
                <a:cs typeface="Rubik" pitchFamily="2" charset="-79"/>
              </a:defRPr>
            </a:lvl2pPr>
            <a:lvl3pPr marL="914400" indent="0">
              <a:buNone/>
              <a:defRPr sz="1600">
                <a:latin typeface="Daytona" panose="020B0604030500040204" pitchFamily="34" charset="0"/>
                <a:cs typeface="Rubik" pitchFamily="2" charset="-79"/>
              </a:defRPr>
            </a:lvl3pPr>
            <a:lvl4pPr marL="1371600" indent="0">
              <a:buNone/>
              <a:defRPr sz="1400">
                <a:latin typeface="Daytona" panose="020B0604030500040204" pitchFamily="34" charset="0"/>
                <a:cs typeface="Rubik" pitchFamily="2" charset="-79"/>
              </a:defRPr>
            </a:lvl4pPr>
            <a:lvl5pPr marL="1828800" indent="0">
              <a:buNone/>
              <a:defRPr sz="1400">
                <a:latin typeface="Daytona" panose="020B0604030500040204" pitchFamily="34" charset="0"/>
                <a:cs typeface="Rubik" pitchFamily="2" charset="-79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B44FAC44-F6F0-3885-D5BB-AD0B8E75A897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8135005" y="2003804"/>
            <a:ext cx="3303061" cy="522514"/>
          </a:xfrm>
        </p:spPr>
        <p:txBody>
          <a:bodyPr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  <a:latin typeface="Daytona" panose="020B0604030500040204" pitchFamily="34" charset="0"/>
                <a:cs typeface="Rubik Medium" pitchFamily="2" charset="-79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261FDBD-3349-9AD7-A43E-D3923FAFF584}"/>
              </a:ext>
            </a:extLst>
          </p:cNvPr>
          <p:cNvSpPr/>
          <p:nvPr userDrawn="1"/>
        </p:nvSpPr>
        <p:spPr>
          <a:xfrm>
            <a:off x="0" y="0"/>
            <a:ext cx="12192000" cy="136525"/>
          </a:xfrm>
          <a:prstGeom prst="rect">
            <a:avLst/>
          </a:prstGeom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4" name="Picture 3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DE204A8F-AE47-90E4-1C74-D3C7274BEF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262049" y="358905"/>
            <a:ext cx="653142" cy="202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976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ing - Blue">
    <p:bg>
      <p:bgPr>
        <a:gradFill>
          <a:gsLst>
            <a:gs pos="20000">
              <a:srgbClr val="BDD4EF">
                <a:alpha val="60000"/>
              </a:srgbClr>
            </a:gs>
            <a:gs pos="100000">
              <a:srgbClr val="D8EFF2">
                <a:alpha val="60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3F1792A-7C8A-FF0A-A396-3D559F03652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82380" y="1031408"/>
            <a:ext cx="7361392" cy="2387600"/>
          </a:xfrm>
        </p:spPr>
        <p:txBody>
          <a:bodyPr anchor="b">
            <a:noAutofit/>
          </a:bodyPr>
          <a:lstStyle>
            <a:lvl1pPr algn="l">
              <a:defRPr sz="6000" b="0">
                <a:solidFill>
                  <a:schemeClr val="tx1"/>
                </a:solidFill>
                <a:latin typeface="Daytona" panose="020B0604030500040204" pitchFamily="34" charset="0"/>
                <a:ea typeface="Kigelia" panose="020B0502040204020203" pitchFamily="34" charset="0"/>
                <a:cs typeface="Rubik SemiBold" pitchFamily="2" charset="-79"/>
              </a:defRPr>
            </a:lvl1pPr>
          </a:lstStyle>
          <a:p>
            <a:r>
              <a:rPr lang="en-US" dirty="0"/>
              <a:t>Section Heading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A48AD0F7-ED9E-2964-22AF-1CE07528EE3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82380" y="3562557"/>
            <a:ext cx="6560438" cy="967325"/>
          </a:xfrm>
        </p:spPr>
        <p:txBody>
          <a:bodyPr anchor="b">
            <a:noAutofit/>
          </a:bodyPr>
          <a:lstStyle>
            <a:lvl1pPr marL="0" indent="0" algn="l">
              <a:buNone/>
              <a:defRPr sz="3600" b="0">
                <a:solidFill>
                  <a:schemeClr val="tx2"/>
                </a:solidFill>
                <a:latin typeface="Daytona" panose="020B0604030500040204" pitchFamily="34" charset="0"/>
                <a:cs typeface="Rubik SemiBold" pitchFamily="2" charset="-79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Subheading</a:t>
            </a:r>
          </a:p>
        </p:txBody>
      </p:sp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680D2E18-616D-6053-F635-104FCF69246B}"/>
              </a:ext>
            </a:extLst>
          </p:cNvPr>
          <p:cNvSpPr/>
          <p:nvPr userDrawn="1"/>
        </p:nvSpPr>
        <p:spPr>
          <a:xfrm rot="10800000">
            <a:off x="10726846" y="1511558"/>
            <a:ext cx="1465154" cy="3498980"/>
          </a:xfrm>
          <a:prstGeom prst="round1Rect">
            <a:avLst>
              <a:gd name="adj" fmla="val 50000"/>
            </a:avLst>
          </a:prstGeom>
          <a:blipFill dpi="0" rotWithShape="0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380042" t="-738" r="-280131" b="-106778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8BC9547-1F84-7331-5281-A87FCEF8C9D2}"/>
              </a:ext>
            </a:extLst>
          </p:cNvPr>
          <p:cNvSpPr/>
          <p:nvPr userDrawn="1"/>
        </p:nvSpPr>
        <p:spPr>
          <a:xfrm>
            <a:off x="10726846" y="0"/>
            <a:ext cx="1465154" cy="15115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EC2E994-B340-F0AA-6B8C-568D575436CD}"/>
              </a:ext>
            </a:extLst>
          </p:cNvPr>
          <p:cNvSpPr/>
          <p:nvPr userDrawn="1"/>
        </p:nvSpPr>
        <p:spPr>
          <a:xfrm>
            <a:off x="0" y="0"/>
            <a:ext cx="12192000" cy="136525"/>
          </a:xfrm>
          <a:prstGeom prst="rect">
            <a:avLst/>
          </a:prstGeom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5C29773-09AE-3FC4-9CB8-63ADC6348FD0}"/>
              </a:ext>
            </a:extLst>
          </p:cNvPr>
          <p:cNvCxnSpPr/>
          <p:nvPr userDrawn="1"/>
        </p:nvCxnSpPr>
        <p:spPr>
          <a:xfrm>
            <a:off x="0" y="6223517"/>
            <a:ext cx="8322906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headEnd type="none"/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228860FE-59FC-5117-051F-DE61119907A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205272" y="6431661"/>
            <a:ext cx="7738499" cy="193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8002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gradFill>
          <a:gsLst>
            <a:gs pos="20000">
              <a:schemeClr val="tx1"/>
            </a:gs>
            <a:gs pos="100000">
              <a:srgbClr val="21569C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82380" y="1059400"/>
            <a:ext cx="7361392" cy="2387600"/>
          </a:xfrm>
        </p:spPr>
        <p:txBody>
          <a:bodyPr anchor="b">
            <a:noAutofit/>
          </a:bodyPr>
          <a:lstStyle>
            <a:lvl1pPr algn="l">
              <a:defRPr sz="6000" b="0">
                <a:solidFill>
                  <a:schemeClr val="bg1"/>
                </a:solidFill>
                <a:latin typeface="Daytona" panose="020B0604030500040204" pitchFamily="34" charset="0"/>
                <a:ea typeface="Kigelia" panose="020B0502040204020203" pitchFamily="34" charset="0"/>
                <a:cs typeface="Rubik SemiBold" pitchFamily="2" charset="-79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82380" y="3683855"/>
            <a:ext cx="6560438" cy="967325"/>
          </a:xfrm>
        </p:spPr>
        <p:txBody>
          <a:bodyPr anchor="b">
            <a:noAutofit/>
          </a:bodyPr>
          <a:lstStyle>
            <a:lvl1pPr marL="0" indent="0" algn="l">
              <a:buNone/>
              <a:defRPr sz="3600" b="0">
                <a:solidFill>
                  <a:schemeClr val="bg2">
                    <a:lumMod val="90000"/>
                  </a:schemeClr>
                </a:solidFill>
                <a:latin typeface="Daytona" panose="020B0604030500040204" pitchFamily="34" charset="0"/>
                <a:cs typeface="Rubik SemiBold" pitchFamily="2" charset="-79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Presenter’s Name</a:t>
            </a:r>
          </a:p>
        </p:txBody>
      </p:sp>
      <p:sp>
        <p:nvSpPr>
          <p:cNvPr id="5" name="Text Placeholder 18">
            <a:extLst>
              <a:ext uri="{FF2B5EF4-FFF2-40B4-BE49-F238E27FC236}">
                <a16:creationId xmlns:a16="http://schemas.microsoft.com/office/drawing/2014/main" id="{A7B44D95-0ED8-92E6-90F9-503D857DEBC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82380" y="4763150"/>
            <a:ext cx="6560438" cy="741362"/>
          </a:xfrm>
        </p:spPr>
        <p:txBody>
          <a:bodyPr/>
          <a:lstStyle>
            <a:lvl1pPr marL="0" indent="0">
              <a:buNone/>
              <a:defRPr sz="1400" b="0">
                <a:solidFill>
                  <a:schemeClr val="bg1"/>
                </a:solidFill>
                <a:latin typeface="Daytona" panose="020B0604030500040204" pitchFamily="34" charset="0"/>
                <a:cs typeface="Rubik Medium" pitchFamily="2" charset="-79"/>
              </a:defRPr>
            </a:lvl1pPr>
          </a:lstStyle>
          <a:p>
            <a:pPr lvl="0"/>
            <a:r>
              <a:rPr lang="en-US" dirty="0"/>
              <a:t>Presenters </a:t>
            </a:r>
            <a:r>
              <a:rPr lang="en-US" dirty="0" err="1"/>
              <a:t>Organisation</a:t>
            </a: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9051895-3FA6-B374-AEFF-00C48E8CBF39}"/>
              </a:ext>
            </a:extLst>
          </p:cNvPr>
          <p:cNvSpPr/>
          <p:nvPr userDrawn="1"/>
        </p:nvSpPr>
        <p:spPr>
          <a:xfrm>
            <a:off x="0" y="0"/>
            <a:ext cx="12192000" cy="136525"/>
          </a:xfrm>
          <a:prstGeom prst="rect">
            <a:avLst/>
          </a:prstGeom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7" name="Picture 6" descr="A blue and white logo&#10;&#10;AI-generated content may be incorrect.">
            <a:extLst>
              <a:ext uri="{FF2B5EF4-FFF2-40B4-BE49-F238E27FC236}">
                <a16:creationId xmlns:a16="http://schemas.microsoft.com/office/drawing/2014/main" id="{A0FB008A-70E4-646F-3B50-D54D2064443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17003" y="1699615"/>
            <a:ext cx="2779081" cy="277908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C9537CF-38B4-C19F-8CC2-63B64A5C211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05272" y="6431661"/>
            <a:ext cx="7738499" cy="193463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AFC86F5-6E2A-CA14-FC8D-87D74DE2486C}"/>
              </a:ext>
            </a:extLst>
          </p:cNvPr>
          <p:cNvCxnSpPr/>
          <p:nvPr userDrawn="1"/>
        </p:nvCxnSpPr>
        <p:spPr>
          <a:xfrm>
            <a:off x="0" y="6223517"/>
            <a:ext cx="8322906" cy="0"/>
          </a:xfrm>
          <a:prstGeom prst="line">
            <a:avLst/>
          </a:prstGeom>
          <a:ln w="12700">
            <a:headEnd type="none"/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2443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98F9AA-2C87-421D-97C1-B4248DFDC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98FC63-C8D2-4CE6-A3F1-EE8ED2459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000" y="1825625"/>
            <a:ext cx="1143000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C57CF0-034F-450D-937C-718D5AF1A0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678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5284EEB-4A22-BE90-C2E1-8583A1E7C036}"/>
              </a:ext>
            </a:extLst>
          </p:cNvPr>
          <p:cNvSpPr/>
          <p:nvPr userDrawn="1"/>
        </p:nvSpPr>
        <p:spPr>
          <a:xfrm>
            <a:off x="0" y="0"/>
            <a:ext cx="12192000" cy="136525"/>
          </a:xfrm>
          <a:prstGeom prst="rect">
            <a:avLst/>
          </a:prstGeom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88353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1" r:id="rId2"/>
    <p:sldLayoutId id="2147483661" r:id="rId3"/>
    <p:sldLayoutId id="2147483664" r:id="rId4"/>
    <p:sldLayoutId id="2147483665" r:id="rId5"/>
    <p:sldLayoutId id="2147483667" r:id="rId6"/>
    <p:sldLayoutId id="2147483668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Daytona" panose="020B060403050004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2"/>
          </a:solidFill>
          <a:latin typeface="Daytona" panose="020B060403050004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Daytona" panose="020B060403050004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Daytona" panose="020B060403050004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Daytona" panose="020B060403050004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Daytona" panose="020B060403050004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pos="240">
          <p15:clr>
            <a:srgbClr val="547EBF"/>
          </p15:clr>
        </p15:guide>
        <p15:guide id="4" orient="horz" pos="240">
          <p15:clr>
            <a:srgbClr val="547EBF"/>
          </p15:clr>
        </p15:guide>
        <p15:guide id="5" pos="7440">
          <p15:clr>
            <a:srgbClr val="547EBF"/>
          </p15:clr>
        </p15:guide>
        <p15:guide id="6" orient="horz" pos="4080">
          <p15:clr>
            <a:srgbClr val="547EBF"/>
          </p15:clr>
        </p15:guide>
        <p15:guide id="7" pos="3960">
          <p15:clr>
            <a:srgbClr val="547EBF"/>
          </p15:clr>
        </p15:guide>
        <p15:guide id="8" pos="3720">
          <p15:clr>
            <a:srgbClr val="547EBF"/>
          </p15:clr>
        </p15:guide>
        <p15:guide id="9" pos="2112">
          <p15:clr>
            <a:srgbClr val="547EBF"/>
          </p15:clr>
        </p15:guide>
        <p15:guide id="10" pos="1848">
          <p15:clr>
            <a:srgbClr val="547EBF"/>
          </p15:clr>
        </p15:guide>
        <p15:guide id="11" pos="5568">
          <p15:clr>
            <a:srgbClr val="547EBF"/>
          </p15:clr>
        </p15:guide>
        <p15:guide id="12" pos="5832">
          <p15:clr>
            <a:srgbClr val="547EBF"/>
          </p15:clr>
        </p15:guide>
        <p15:guide id="13" pos="4968">
          <p15:clr>
            <a:srgbClr val="9FCC3B"/>
          </p15:clr>
        </p15:guide>
        <p15:guide id="14" pos="5208">
          <p15:clr>
            <a:srgbClr val="9FCC3B"/>
          </p15:clr>
        </p15:guide>
        <p15:guide id="15" pos="2712">
          <p15:clr>
            <a:srgbClr val="9FCC3B"/>
          </p15:clr>
        </p15:guide>
        <p15:guide id="16" pos="2472">
          <p15:clr>
            <a:srgbClr val="9FCC3B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B4A2394F-A30F-4CC8-EA94-39A1344DAF0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694DC70B-E5E0-DA36-1AF8-2B0E440D807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D94DAFC-4491-114A-67D5-AC56B4112E8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789338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5C829F-EBF5-71E2-27C5-B943B2E6F9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EE575D-2F0B-5223-B280-FF424BA87BD7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924505" y="5918199"/>
            <a:ext cx="1604682" cy="365125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11473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D2F4957-D08E-771F-4568-18F8329949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2026CF-BF78-F6D1-D7ED-15CF9EB7D1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Footer Placeholder 9">
            <a:extLst>
              <a:ext uri="{FF2B5EF4-FFF2-40B4-BE49-F238E27FC236}">
                <a16:creationId xmlns:a16="http://schemas.microsoft.com/office/drawing/2014/main" id="{DE1AB9C1-799C-4DFE-06B4-5F14F71460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02323" y="6362937"/>
            <a:ext cx="9538421" cy="365125"/>
          </a:xfrm>
          <a:prstGeom prst="rect">
            <a:avLst/>
          </a:prstGeom>
        </p:spPr>
        <p:txBody>
          <a:bodyPr/>
          <a:lstStyle/>
          <a:p>
            <a:r>
              <a:rPr lang="en-US" b="0" dirty="0"/>
              <a:t>Presentation Title</a:t>
            </a:r>
          </a:p>
        </p:txBody>
      </p:sp>
      <p:sp>
        <p:nvSpPr>
          <p:cNvPr id="10" name="Slide Number Placeholder 10">
            <a:extLst>
              <a:ext uri="{FF2B5EF4-FFF2-40B4-BE49-F238E27FC236}">
                <a16:creationId xmlns:a16="http://schemas.microsoft.com/office/drawing/2014/main" id="{592FEFDD-E002-6018-06C8-BBC964DCF2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884596" y="6362937"/>
            <a:ext cx="2105081" cy="365125"/>
          </a:xfrm>
        </p:spPr>
        <p:txBody>
          <a:bodyPr/>
          <a:lstStyle/>
          <a:p>
            <a:fld id="{294A09A9-5501-47C1-A89A-A340965A2BE2}" type="slidenum">
              <a:rPr lang="en-US" b="0" smtClean="0"/>
              <a:pPr/>
              <a:t>3</a:t>
            </a:fld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18174264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71D8F114-863D-3551-576D-B1D398FED7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1F527C63-A54C-8B9B-555B-DE1E60E5A130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1547AB9B-9D57-B0D8-D4E6-43D0E73F97A1}"/>
              </a:ext>
            </a:extLst>
          </p:cNvPr>
          <p:cNvSpPr>
            <a:spLocks noGrp="1"/>
          </p:cNvSpPr>
          <p:nvPr>
            <p:ph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35E1A639-2E19-2D28-B980-79442FAE134B}"/>
              </a:ext>
            </a:extLst>
          </p:cNvPr>
          <p:cNvSpPr>
            <a:spLocks noGrp="1"/>
          </p:cNvSpPr>
          <p:nvPr>
            <p:ph idx="12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99482520-9ED1-052B-9C8F-34660B99A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5" name="Footer Placeholder 9">
            <a:extLst>
              <a:ext uri="{FF2B5EF4-FFF2-40B4-BE49-F238E27FC236}">
                <a16:creationId xmlns:a16="http://schemas.microsoft.com/office/drawing/2014/main" id="{345676BE-742E-9BCF-7BD2-3B6D4B1205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02323" y="6362937"/>
            <a:ext cx="9538421" cy="365125"/>
          </a:xfrm>
          <a:prstGeom prst="rect">
            <a:avLst/>
          </a:prstGeom>
        </p:spPr>
        <p:txBody>
          <a:bodyPr/>
          <a:lstStyle/>
          <a:p>
            <a:r>
              <a:rPr lang="en-US" b="0" dirty="0"/>
              <a:t>Presentation Title</a:t>
            </a:r>
          </a:p>
        </p:txBody>
      </p:sp>
      <p:sp>
        <p:nvSpPr>
          <p:cNvPr id="16" name="Slide Number Placeholder 10">
            <a:extLst>
              <a:ext uri="{FF2B5EF4-FFF2-40B4-BE49-F238E27FC236}">
                <a16:creationId xmlns:a16="http://schemas.microsoft.com/office/drawing/2014/main" id="{F2037212-EBC3-43AF-067B-043200167D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884596" y="6362937"/>
            <a:ext cx="2105081" cy="365125"/>
          </a:xfrm>
        </p:spPr>
        <p:txBody>
          <a:bodyPr/>
          <a:lstStyle/>
          <a:p>
            <a:fld id="{294A09A9-5501-47C1-A89A-A340965A2BE2}" type="slidenum">
              <a:rPr lang="en-US" b="0" smtClean="0"/>
              <a:pPr/>
              <a:t>4</a:t>
            </a:fld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26686506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51A3ED29-0360-DFDC-EF30-D4FFC33460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8F0E3227-A8C5-041C-6181-CE093AF190B2}"/>
              </a:ext>
            </a:extLst>
          </p:cNvPr>
          <p:cNvSpPr>
            <a:spLocks noGrp="1"/>
          </p:cNvSpPr>
          <p:nvPr>
            <p:ph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315EB28B-07AB-4AC8-494A-CD2EC422513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b="0" dirty="0"/>
              <a:t>Presentation Title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F51CA8B0-0744-BDE4-0503-0E264C1AD2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94A09A9-5501-47C1-A89A-A340965A2BE2}" type="slidenum">
              <a:rPr lang="en-US" b="0" smtClean="0"/>
              <a:pPr/>
              <a:t>5</a:t>
            </a:fld>
            <a:endParaRPr lang="en-US" b="0" dirty="0"/>
          </a:p>
        </p:txBody>
      </p:sp>
      <p:sp>
        <p:nvSpPr>
          <p:cNvPr id="12" name="Title 11">
            <a:extLst>
              <a:ext uri="{FF2B5EF4-FFF2-40B4-BE49-F238E27FC236}">
                <a16:creationId xmlns:a16="http://schemas.microsoft.com/office/drawing/2014/main" id="{AD107FCF-207A-15D7-D644-B8DC192F47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548F24FE-5A7B-C15A-4D60-2AA0F43136F4}"/>
              </a:ext>
            </a:extLst>
          </p:cNvPr>
          <p:cNvSpPr>
            <a:spLocks noGrp="1"/>
          </p:cNvSpPr>
          <p:nvPr>
            <p:ph idx="12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2E187344-0CCC-1DF1-0625-D53AB960354C}"/>
              </a:ext>
            </a:extLst>
          </p:cNvPr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FFFFAC81-FCE9-0FFB-D11B-6B627D0CC686}"/>
              </a:ext>
            </a:extLst>
          </p:cNvPr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8" name="Content Placeholder 17">
            <a:extLst>
              <a:ext uri="{FF2B5EF4-FFF2-40B4-BE49-F238E27FC236}">
                <a16:creationId xmlns:a16="http://schemas.microsoft.com/office/drawing/2014/main" id="{77E4CE97-A6A0-C100-68FA-7CB8FD3B264F}"/>
              </a:ext>
            </a:extLst>
          </p:cNvPr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478952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799E593-1976-CF5A-9747-768479D18A0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8B9979C-D865-C9C3-8A84-3C237066205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795961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561FE-C14F-ACC8-80EB-588A46FAAE4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596AEB8-4C20-A083-D40E-AFB75BF0C07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4937B6E-F77E-5B40-1076-BDE8BE47FEC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254368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ASM 2026">
      <a:dk1>
        <a:srgbClr val="31296F"/>
      </a:dk1>
      <a:lt1>
        <a:srgbClr val="FFFFFF"/>
      </a:lt1>
      <a:dk2>
        <a:srgbClr val="0D66B1"/>
      </a:dk2>
      <a:lt2>
        <a:srgbClr val="C8E2F6"/>
      </a:lt2>
      <a:accent1>
        <a:srgbClr val="8F499C"/>
      </a:accent1>
      <a:accent2>
        <a:srgbClr val="DB88F2"/>
      </a:accent2>
      <a:accent3>
        <a:srgbClr val="D8EFF2"/>
      </a:accent3>
      <a:accent4>
        <a:srgbClr val="D92447"/>
      </a:accent4>
      <a:accent5>
        <a:srgbClr val="C0EEFE"/>
      </a:accent5>
      <a:accent6>
        <a:srgbClr val="FFFAF5"/>
      </a:accent6>
      <a:hlink>
        <a:srgbClr val="0D66B1"/>
      </a:hlink>
      <a:folHlink>
        <a:srgbClr val="8F499C"/>
      </a:folHlink>
    </a:clrScheme>
    <a:fontScheme name="Custom 1">
      <a:majorFont>
        <a:latin typeface="Trade Gothic Next"/>
        <a:ea typeface=""/>
        <a:cs typeface=""/>
      </a:majorFont>
      <a:minorFont>
        <a:latin typeface="Trade Gothic Nex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vert="horz" lIns="91440" tIns="45720" rIns="91440" bIns="45720" rtlCol="0">
        <a:noAutofit/>
      </a:bodyPr>
      <a:lstStyle>
        <a:defPPr marL="0" marR="0" indent="0" algn="l" defTabSz="914400" rtl="0" eaLnBrk="1" fontAlgn="auto" latinLnBrk="0" hangingPunct="1">
          <a:lnSpc>
            <a:spcPct val="90000"/>
          </a:lnSpc>
          <a:spcBef>
            <a:spcPts val="1000"/>
          </a:spcBef>
          <a:spcAft>
            <a:spcPts val="0"/>
          </a:spcAft>
          <a:buClrTx/>
          <a:buSzTx/>
          <a:buFont typeface="Arial" panose="020B0604020202020204" pitchFamily="34" charset="0"/>
          <a:buNone/>
          <a:tabLst/>
          <a:defRPr sz="24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iap-aus_asm_2026_powerpoint_template.pptx" id="{1FF054D7-A9A1-4B21-9E72-CD7CBF9E748A}" vid="{6B6EED41-2984-4767-8BCC-B4BFE5D2F01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0b25ad8-5c0a-4c84-857b-afb879481683" xsi:nil="true"/>
    <lcf76f155ced4ddcb4097134ff3c332f xmlns="1e84d7c1-5037-43d6-9eb0-2b430624e7b6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70D45A7F660264A8AE95429BAB145D9" ma:contentTypeVersion="15" ma:contentTypeDescription="Create a new document." ma:contentTypeScope="" ma:versionID="0d721672e46c34d34573e14b809daa7a">
  <xsd:schema xmlns:xsd="http://www.w3.org/2001/XMLSchema" xmlns:xs="http://www.w3.org/2001/XMLSchema" xmlns:p="http://schemas.microsoft.com/office/2006/metadata/properties" xmlns:ns2="1e84d7c1-5037-43d6-9eb0-2b430624e7b6" xmlns:ns3="b0b25ad8-5c0a-4c84-857b-afb879481683" targetNamespace="http://schemas.microsoft.com/office/2006/metadata/properties" ma:root="true" ma:fieldsID="e307b835072a06d81f1424a6b537d038" ns2:_="" ns3:_="">
    <xsd:import namespace="1e84d7c1-5037-43d6-9eb0-2b430624e7b6"/>
    <xsd:import namespace="b0b25ad8-5c0a-4c84-857b-afb87948168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e84d7c1-5037-43d6-9eb0-2b430624e7b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edfc9dcb-910b-4f42-aa91-6d3447ae4d3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19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b25ad8-5c0a-4c84-857b-afb879481683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eaae8e67-dd05-4bb1-a31a-96db7f528130}" ma:internalName="TaxCatchAll" ma:showField="CatchAllData" ma:web="b0b25ad8-5c0a-4c84-857b-afb87948168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D5BAB77-79E1-4739-AA51-10C9079186D6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  <ds:schemaRef ds:uri="b0b25ad8-5c0a-4c84-857b-afb879481683"/>
    <ds:schemaRef ds:uri="1e84d7c1-5037-43d6-9eb0-2b430624e7b6"/>
  </ds:schemaRefs>
</ds:datastoreItem>
</file>

<file path=customXml/itemProps2.xml><?xml version="1.0" encoding="utf-8"?>
<ds:datastoreItem xmlns:ds="http://schemas.openxmlformats.org/officeDocument/2006/customXml" ds:itemID="{85334180-0405-413B-834A-44FA9E05ADB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3347AD4-1CAB-41E7-BCC0-B45A1105972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e84d7c1-5037-43d6-9eb0-2b430624e7b6"/>
    <ds:schemaRef ds:uri="b0b25ad8-5c0a-4c84-857b-afb8794816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237</TotalTime>
  <Words>10</Words>
  <Application>Microsoft Office PowerPoint</Application>
  <PresentationFormat>Widescreen</PresentationFormat>
  <Paragraphs>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Daytona</vt:lpstr>
      <vt:lpstr>Trade Gothic Next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Emily Galea</dc:creator>
  <cp:lastModifiedBy>Emily Moes</cp:lastModifiedBy>
  <cp:revision>2</cp:revision>
  <dcterms:created xsi:type="dcterms:W3CDTF">2024-12-04T23:36:05Z</dcterms:created>
  <dcterms:modified xsi:type="dcterms:W3CDTF">2025-10-30T00:55:58Z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0x010100070D45A7F660264A8AE95429BAB145D9</vt:lpwstr>
  </property>
  <property fmtid="{D5CDD505-2E9C-101B-9397-08002B2CF9AE}" pid="3" name="MediaServiceImageTags">
    <vt:lpwstr/>
  </property>
</Properties>
</file>